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0" r:id="rId2"/>
    <p:sldId id="303" r:id="rId3"/>
    <p:sldId id="320" r:id="rId4"/>
    <p:sldId id="317" r:id="rId5"/>
    <p:sldId id="321" r:id="rId6"/>
    <p:sldId id="326" r:id="rId7"/>
    <p:sldId id="347" r:id="rId8"/>
    <p:sldId id="333" r:id="rId9"/>
    <p:sldId id="334" r:id="rId10"/>
    <p:sldId id="335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5" r:id="rId19"/>
    <p:sldId id="346" r:id="rId20"/>
    <p:sldId id="330" r:id="rId21"/>
    <p:sldId id="348" r:id="rId22"/>
    <p:sldId id="332" r:id="rId23"/>
    <p:sldId id="344" r:id="rId24"/>
    <p:sldId id="299" r:id="rId25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02C"/>
    <a:srgbClr val="800000"/>
    <a:srgbClr val="0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1" autoAdjust="0"/>
  </p:normalViewPr>
  <p:slideViewPr>
    <p:cSldViewPr showGuides="1">
      <p:cViewPr varScale="1">
        <p:scale>
          <a:sx n="76" d="100"/>
          <a:sy n="76" d="100"/>
        </p:scale>
        <p:origin x="1302" y="84"/>
      </p:cViewPr>
      <p:guideLst>
        <p:guide orient="horz" pos="23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21.toastmastersclubs.org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toastmastersclubs.org/welcome/" TargetMode="External"/><Relationship Id="rId1" Type="http://schemas.openxmlformats.org/officeDocument/2006/relationships/hyperlink" Target="d27-tm.org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hyperlink" Target="https://www.buzzsprout.com/1258574/episodes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hyperlink" Target="http://www.amazon.com/photos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_lU154taw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www.youtube.com/watch?v=EAgHr7cIEOQ" TargetMode="External"/><Relationship Id="rId1" Type="http://schemas.openxmlformats.org/officeDocument/2006/relationships/hyperlink" Target="https://www.youtube.com/watch?v=eSF0_LLQUw4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d27-tm.or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hyperlink" Target="https://impact21.toastmastersclubs.org" TargetMode="External"/><Relationship Id="rId5" Type="http://schemas.openxmlformats.org/officeDocument/2006/relationships/hyperlink" Target="https://www.toastmastersclubs.org/welcome/" TargetMode="External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hyperlink" Target="https://www.buzzsprout.com/1258574/episodes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photos" TargetMode="External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SF0_LLQUw4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image" Target="../media/image34.jpg"/><Relationship Id="rId6" Type="http://schemas.openxmlformats.org/officeDocument/2006/relationships/image" Target="../media/image36.png"/><Relationship Id="rId5" Type="http://schemas.openxmlformats.org/officeDocument/2006/relationships/hyperlink" Target="https://www.youtube.com/watch?v=ur_lU154taw" TargetMode="External"/><Relationship Id="rId4" Type="http://schemas.openxmlformats.org/officeDocument/2006/relationships/hyperlink" Target="https://www.youtube.com/watch?v=EAgHr7cIEO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A3738-458D-B74B-912C-611D91F3DD9E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E6BC4087-D8A0-0E40-B570-40CDEF7FB365}">
      <dgm:prSet phldrT="[Text]" custT="1"/>
      <dgm:spPr/>
      <dgm:t>
        <a:bodyPr/>
        <a:lstStyle/>
        <a:p>
          <a:r>
            <a:rPr lang="en-US" sz="1800" b="1" dirty="0" err="1"/>
            <a:t>Wix</a:t>
          </a:r>
          <a:r>
            <a:rPr lang="en-US" sz="1800" dirty="0"/>
            <a:t> </a:t>
          </a:r>
        </a:p>
        <a:p>
          <a:r>
            <a:rPr lang="en-US" sz="1800" dirty="0"/>
            <a:t>Create an account at </a:t>
          </a:r>
          <a:r>
            <a:rPr lang="en-US" sz="1800" dirty="0" err="1"/>
            <a:t>wix.com</a:t>
          </a:r>
          <a:endParaRPr lang="en-US" sz="1800" dirty="0"/>
        </a:p>
      </dgm:t>
    </dgm:pt>
    <dgm:pt modelId="{E0B4DF6E-DF14-1445-9F1B-14C533A540C4}" type="parTrans" cxnId="{E6DBEB73-19E1-9040-9B1C-692DF2068F25}">
      <dgm:prSet/>
      <dgm:spPr/>
      <dgm:t>
        <a:bodyPr/>
        <a:lstStyle/>
        <a:p>
          <a:endParaRPr lang="en-US"/>
        </a:p>
      </dgm:t>
    </dgm:pt>
    <dgm:pt modelId="{70BC44CF-AC74-C449-A9C7-1E7DF17CD6D8}" type="sibTrans" cxnId="{E6DBEB73-19E1-9040-9B1C-692DF2068F25}">
      <dgm:prSet/>
      <dgm:spPr/>
      <dgm:t>
        <a:bodyPr/>
        <a:lstStyle/>
        <a:p>
          <a:endParaRPr lang="en-US"/>
        </a:p>
      </dgm:t>
    </dgm:pt>
    <dgm:pt modelId="{A17F7BFE-DC5A-C54C-B582-48CD132CEECD}">
      <dgm:prSet phldrT="[Text]" custT="1"/>
      <dgm:spPr/>
      <dgm:t>
        <a:bodyPr/>
        <a:lstStyle/>
        <a:p>
          <a:r>
            <a:rPr lang="en-US" sz="1800" b="1" dirty="0" err="1"/>
            <a:t>WordPress</a:t>
          </a:r>
          <a:r>
            <a:rPr lang="en-US" sz="1800" b="1" dirty="0"/>
            <a:t> </a:t>
          </a:r>
        </a:p>
        <a:p>
          <a:r>
            <a:rPr lang="en-US" sz="1800" dirty="0"/>
            <a:t>Create an account at </a:t>
          </a:r>
          <a:r>
            <a:rPr lang="en-US" sz="1800" dirty="0" err="1"/>
            <a:t>wordpress.com</a:t>
          </a:r>
          <a:endParaRPr lang="en-US" sz="1800" dirty="0"/>
        </a:p>
        <a:p>
          <a:endParaRPr lang="en-US" sz="1800" dirty="0"/>
        </a:p>
        <a:p>
          <a:r>
            <a:rPr lang="en-US" sz="1800" dirty="0">
              <a:hlinkClick xmlns:r="http://schemas.openxmlformats.org/officeDocument/2006/relationships" r:id="rId1" action="ppaction://hlinkfile"/>
            </a:rPr>
            <a:t>District 27</a:t>
          </a:r>
          <a:endParaRPr lang="en-US" sz="1800" dirty="0"/>
        </a:p>
      </dgm:t>
    </dgm:pt>
    <dgm:pt modelId="{EDDDBE04-3AAC-AA41-A371-414CE995CC86}" type="parTrans" cxnId="{25932A23-BBCF-894A-8986-497607AAB211}">
      <dgm:prSet/>
      <dgm:spPr/>
      <dgm:t>
        <a:bodyPr/>
        <a:lstStyle/>
        <a:p>
          <a:endParaRPr lang="en-US"/>
        </a:p>
      </dgm:t>
    </dgm:pt>
    <dgm:pt modelId="{40AAA8D2-BD10-C14D-AF25-10DD1754342D}" type="sibTrans" cxnId="{25932A23-BBCF-894A-8986-497607AAB211}">
      <dgm:prSet/>
      <dgm:spPr/>
      <dgm:t>
        <a:bodyPr/>
        <a:lstStyle/>
        <a:p>
          <a:endParaRPr lang="en-US"/>
        </a:p>
      </dgm:t>
    </dgm:pt>
    <dgm:pt modelId="{BB8A31EE-43A9-0641-B52E-70E4DC60A43E}">
      <dgm:prSet phldrT="[Text]" custT="1"/>
      <dgm:spPr/>
      <dgm:t>
        <a:bodyPr/>
        <a:lstStyle/>
        <a:p>
          <a:r>
            <a:rPr lang="en-US" sz="1800" b="1" dirty="0" err="1"/>
            <a:t>FreeToastHost</a:t>
          </a:r>
          <a:r>
            <a:rPr lang="en-US" sz="1800" b="1" dirty="0"/>
            <a:t> </a:t>
          </a:r>
        </a:p>
        <a:p>
          <a:r>
            <a:rPr lang="en-US" sz="1800" dirty="0"/>
            <a:t>Request a website at </a:t>
          </a:r>
          <a:r>
            <a:rPr lang="en-US" sz="1800" dirty="0">
              <a:hlinkClick xmlns:r="http://schemas.openxmlformats.org/officeDocument/2006/relationships" r:id="rId2"/>
            </a:rPr>
            <a:t>https://www.toastmastersclubs.org/welcome/</a:t>
          </a:r>
          <a:endParaRPr lang="en-US" sz="1800" dirty="0"/>
        </a:p>
        <a:p>
          <a:r>
            <a:rPr lang="en-US" sz="1800" dirty="0">
              <a:hlinkClick xmlns:r="http://schemas.openxmlformats.org/officeDocument/2006/relationships" r:id="rId3"/>
            </a:rPr>
            <a:t>Impact 21</a:t>
          </a:r>
          <a:endParaRPr lang="en-US" sz="1800" dirty="0"/>
        </a:p>
      </dgm:t>
    </dgm:pt>
    <dgm:pt modelId="{3E25716E-203A-A841-8AAA-7C972E86EFB1}" type="parTrans" cxnId="{5423EB1A-3825-6945-8D84-FB7E004EEDDD}">
      <dgm:prSet/>
      <dgm:spPr/>
      <dgm:t>
        <a:bodyPr/>
        <a:lstStyle/>
        <a:p>
          <a:endParaRPr lang="en-US"/>
        </a:p>
      </dgm:t>
    </dgm:pt>
    <dgm:pt modelId="{F56CC1C1-F2BD-F24E-9882-56EE20986289}" type="sibTrans" cxnId="{5423EB1A-3825-6945-8D84-FB7E004EEDDD}">
      <dgm:prSet/>
      <dgm:spPr/>
      <dgm:t>
        <a:bodyPr/>
        <a:lstStyle/>
        <a:p>
          <a:endParaRPr lang="en-US"/>
        </a:p>
      </dgm:t>
    </dgm:pt>
    <dgm:pt modelId="{F225FF35-F259-004C-B07E-1B9C6AA01294}">
      <dgm:prSet phldrT="[Text]" custT="1"/>
      <dgm:spPr/>
      <dgm:t>
        <a:bodyPr/>
        <a:lstStyle/>
        <a:p>
          <a:r>
            <a:rPr lang="en-US" sz="1800" b="1" dirty="0" err="1"/>
            <a:t>EasySpeak</a:t>
          </a:r>
          <a:r>
            <a:rPr lang="en-US" sz="1800" dirty="0"/>
            <a:t> Register for a website at https://</a:t>
          </a:r>
          <a:r>
            <a:rPr lang="en-US" sz="1800" dirty="0" err="1"/>
            <a:t>www.toastmastersclubs.org</a:t>
          </a:r>
          <a:r>
            <a:rPr lang="en-US" sz="1800" dirty="0"/>
            <a:t>/welcome/</a:t>
          </a:r>
        </a:p>
      </dgm:t>
    </dgm:pt>
    <dgm:pt modelId="{8F39CE91-5304-8A47-AD60-2A116F2446AD}" type="parTrans" cxnId="{5233A02A-4364-8D4C-A624-682C93197B5D}">
      <dgm:prSet/>
      <dgm:spPr/>
      <dgm:t>
        <a:bodyPr/>
        <a:lstStyle/>
        <a:p>
          <a:endParaRPr lang="en-US"/>
        </a:p>
      </dgm:t>
    </dgm:pt>
    <dgm:pt modelId="{52EED080-D7EF-634A-A61D-A1FCB5CEE3ED}" type="sibTrans" cxnId="{5233A02A-4364-8D4C-A624-682C93197B5D}">
      <dgm:prSet/>
      <dgm:spPr/>
      <dgm:t>
        <a:bodyPr/>
        <a:lstStyle/>
        <a:p>
          <a:endParaRPr lang="en-US"/>
        </a:p>
      </dgm:t>
    </dgm:pt>
    <dgm:pt modelId="{A7B46717-F35B-794D-8B6E-0511B9491D54}" type="pres">
      <dgm:prSet presAssocID="{24BA3738-458D-B74B-912C-611D91F3DD9E}" presName="Name0" presStyleCnt="0">
        <dgm:presLayoutVars>
          <dgm:dir/>
          <dgm:resizeHandles val="exact"/>
        </dgm:presLayoutVars>
      </dgm:prSet>
      <dgm:spPr/>
    </dgm:pt>
    <dgm:pt modelId="{07A38558-2938-B040-B1A7-5A013DA4871D}" type="pres">
      <dgm:prSet presAssocID="{24BA3738-458D-B74B-912C-611D91F3DD9E}" presName="bkgdShp" presStyleLbl="alignAccFollowNode1" presStyleIdx="0" presStyleCnt="1"/>
      <dgm:spPr/>
    </dgm:pt>
    <dgm:pt modelId="{1ED742FF-9F39-174C-92A3-FA77ECD95AA2}" type="pres">
      <dgm:prSet presAssocID="{24BA3738-458D-B74B-912C-611D91F3DD9E}" presName="linComp" presStyleCnt="0"/>
      <dgm:spPr/>
    </dgm:pt>
    <dgm:pt modelId="{D6C024F8-84FC-5743-B751-5CC2CC7D6C78}" type="pres">
      <dgm:prSet presAssocID="{E6BC4087-D8A0-0E40-B570-40CDEF7FB365}" presName="compNode" presStyleCnt="0"/>
      <dgm:spPr/>
    </dgm:pt>
    <dgm:pt modelId="{63D9DB16-589B-F94D-BAB7-3AD84E173B08}" type="pres">
      <dgm:prSet presAssocID="{E6BC4087-D8A0-0E40-B570-40CDEF7FB365}" presName="node" presStyleLbl="node1" presStyleIdx="0" presStyleCnt="4">
        <dgm:presLayoutVars>
          <dgm:bulletEnabled val="1"/>
        </dgm:presLayoutVars>
      </dgm:prSet>
      <dgm:spPr/>
    </dgm:pt>
    <dgm:pt modelId="{92CE27EB-514C-9D4C-8FB3-05F959FA2A45}" type="pres">
      <dgm:prSet presAssocID="{E6BC4087-D8A0-0E40-B570-40CDEF7FB365}" presName="invisiNode" presStyleLbl="node1" presStyleIdx="0" presStyleCnt="4"/>
      <dgm:spPr/>
    </dgm:pt>
    <dgm:pt modelId="{BFCF2BCC-1864-4C4C-AA46-EDA27BCF84B7}" type="pres">
      <dgm:prSet presAssocID="{E6BC4087-D8A0-0E40-B570-40CDEF7FB365}" presName="imagNode" presStyleLbl="fgImgPlace1" presStyleIdx="0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38" t="6493" r="-1538" b="-42493"/>
          </a:stretch>
        </a:blipFill>
      </dgm:spPr>
    </dgm:pt>
    <dgm:pt modelId="{9A710B26-8475-7F42-8BEF-735738E9209C}" type="pres">
      <dgm:prSet presAssocID="{70BC44CF-AC74-C449-A9C7-1E7DF17CD6D8}" presName="sibTrans" presStyleLbl="sibTrans2D1" presStyleIdx="0" presStyleCnt="0"/>
      <dgm:spPr/>
    </dgm:pt>
    <dgm:pt modelId="{FA7321C1-DE9E-8043-B998-7C71B0E43843}" type="pres">
      <dgm:prSet presAssocID="{A17F7BFE-DC5A-C54C-B582-48CD132CEECD}" presName="compNode" presStyleCnt="0"/>
      <dgm:spPr/>
    </dgm:pt>
    <dgm:pt modelId="{66A25EEB-0DC3-C945-BD2D-192F36A7195B}" type="pres">
      <dgm:prSet presAssocID="{A17F7BFE-DC5A-C54C-B582-48CD132CEECD}" presName="node" presStyleLbl="node1" presStyleIdx="1" presStyleCnt="4">
        <dgm:presLayoutVars>
          <dgm:bulletEnabled val="1"/>
        </dgm:presLayoutVars>
      </dgm:prSet>
      <dgm:spPr/>
    </dgm:pt>
    <dgm:pt modelId="{D8876651-EC53-2044-A16D-12D8F05DDCDE}" type="pres">
      <dgm:prSet presAssocID="{A17F7BFE-DC5A-C54C-B582-48CD132CEECD}" presName="invisiNode" presStyleLbl="node1" presStyleIdx="1" presStyleCnt="4"/>
      <dgm:spPr/>
    </dgm:pt>
    <dgm:pt modelId="{36308751-5060-A242-B573-BD19F4591369}" type="pres">
      <dgm:prSet presAssocID="{A17F7BFE-DC5A-C54C-B582-48CD132CEECD}" presName="imagNode" presStyleLbl="fgImgPlac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F82F0A7-2C79-8049-ACBB-D71C326D2E4B}" type="pres">
      <dgm:prSet presAssocID="{40AAA8D2-BD10-C14D-AF25-10DD1754342D}" presName="sibTrans" presStyleLbl="sibTrans2D1" presStyleIdx="0" presStyleCnt="0"/>
      <dgm:spPr/>
    </dgm:pt>
    <dgm:pt modelId="{95F1B37A-4E68-F847-8293-81B0D20B5276}" type="pres">
      <dgm:prSet presAssocID="{BB8A31EE-43A9-0641-B52E-70E4DC60A43E}" presName="compNode" presStyleCnt="0"/>
      <dgm:spPr/>
    </dgm:pt>
    <dgm:pt modelId="{978BF2DA-54CF-6940-86F8-1084BAA150CE}" type="pres">
      <dgm:prSet presAssocID="{BB8A31EE-43A9-0641-B52E-70E4DC60A43E}" presName="node" presStyleLbl="node1" presStyleIdx="2" presStyleCnt="4">
        <dgm:presLayoutVars>
          <dgm:bulletEnabled val="1"/>
        </dgm:presLayoutVars>
      </dgm:prSet>
      <dgm:spPr/>
    </dgm:pt>
    <dgm:pt modelId="{E55EAA3A-2736-6249-8EEA-B32A75B548A2}" type="pres">
      <dgm:prSet presAssocID="{BB8A31EE-43A9-0641-B52E-70E4DC60A43E}" presName="invisiNode" presStyleLbl="node1" presStyleIdx="2" presStyleCnt="4"/>
      <dgm:spPr/>
    </dgm:pt>
    <dgm:pt modelId="{157ADF2F-D548-3741-9728-36D539A90080}" type="pres">
      <dgm:prSet presAssocID="{BB8A31EE-43A9-0641-B52E-70E4DC60A43E}" presName="imagNode" presStyleLbl="fgImgPlace1" presStyleIdx="2" presStyleCnt="4" custScaleX="9807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CBF1447E-89FF-5948-A142-44CC51055FAC}" type="pres">
      <dgm:prSet presAssocID="{F56CC1C1-F2BD-F24E-9882-56EE20986289}" presName="sibTrans" presStyleLbl="sibTrans2D1" presStyleIdx="0" presStyleCnt="0"/>
      <dgm:spPr/>
    </dgm:pt>
    <dgm:pt modelId="{A5D2857F-FFCE-1D47-8A0A-DC17C89E2F39}" type="pres">
      <dgm:prSet presAssocID="{F225FF35-F259-004C-B07E-1B9C6AA01294}" presName="compNode" presStyleCnt="0"/>
      <dgm:spPr/>
    </dgm:pt>
    <dgm:pt modelId="{3121AC8A-6DCF-BA49-AB9F-DBA367A3B193}" type="pres">
      <dgm:prSet presAssocID="{F225FF35-F259-004C-B07E-1B9C6AA01294}" presName="node" presStyleLbl="node1" presStyleIdx="3" presStyleCnt="4">
        <dgm:presLayoutVars>
          <dgm:bulletEnabled val="1"/>
        </dgm:presLayoutVars>
      </dgm:prSet>
      <dgm:spPr/>
    </dgm:pt>
    <dgm:pt modelId="{8A6F0E98-46E6-1E4E-9DC3-23F80465A3BD}" type="pres">
      <dgm:prSet presAssocID="{F225FF35-F259-004C-B07E-1B9C6AA01294}" presName="invisiNode" presStyleLbl="node1" presStyleIdx="3" presStyleCnt="4"/>
      <dgm:spPr/>
    </dgm:pt>
    <dgm:pt modelId="{2CD75633-0966-1E47-B53B-9F96ECCE1DF7}" type="pres">
      <dgm:prSet presAssocID="{F225FF35-F259-004C-B07E-1B9C6AA01294}" presName="imagNode" presStyleLbl="fgImgPlace1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903" t="14186" r="-130903" b="-14186"/>
          </a:stretch>
        </a:blipFill>
      </dgm:spPr>
    </dgm:pt>
  </dgm:ptLst>
  <dgm:cxnLst>
    <dgm:cxn modelId="{5423EB1A-3825-6945-8D84-FB7E004EEDDD}" srcId="{24BA3738-458D-B74B-912C-611D91F3DD9E}" destId="{BB8A31EE-43A9-0641-B52E-70E4DC60A43E}" srcOrd="2" destOrd="0" parTransId="{3E25716E-203A-A841-8AAA-7C972E86EFB1}" sibTransId="{F56CC1C1-F2BD-F24E-9882-56EE20986289}"/>
    <dgm:cxn modelId="{25932A23-BBCF-894A-8986-497607AAB211}" srcId="{24BA3738-458D-B74B-912C-611D91F3DD9E}" destId="{A17F7BFE-DC5A-C54C-B582-48CD132CEECD}" srcOrd="1" destOrd="0" parTransId="{EDDDBE04-3AAC-AA41-A371-414CE995CC86}" sibTransId="{40AAA8D2-BD10-C14D-AF25-10DD1754342D}"/>
    <dgm:cxn modelId="{DB981328-B9E8-B64B-B35A-283904E95623}" type="presOf" srcId="{E6BC4087-D8A0-0E40-B570-40CDEF7FB365}" destId="{63D9DB16-589B-F94D-BAB7-3AD84E173B08}" srcOrd="0" destOrd="0" presId="urn:microsoft.com/office/officeart/2005/8/layout/pList2"/>
    <dgm:cxn modelId="{5233A02A-4364-8D4C-A624-682C93197B5D}" srcId="{24BA3738-458D-B74B-912C-611D91F3DD9E}" destId="{F225FF35-F259-004C-B07E-1B9C6AA01294}" srcOrd="3" destOrd="0" parTransId="{8F39CE91-5304-8A47-AD60-2A116F2446AD}" sibTransId="{52EED080-D7EF-634A-A61D-A1FCB5CEE3ED}"/>
    <dgm:cxn modelId="{A82BC663-E5FE-314C-9618-9F340ED10AC6}" type="presOf" srcId="{40AAA8D2-BD10-C14D-AF25-10DD1754342D}" destId="{7F82F0A7-2C79-8049-ACBB-D71C326D2E4B}" srcOrd="0" destOrd="0" presId="urn:microsoft.com/office/officeart/2005/8/layout/pList2"/>
    <dgm:cxn modelId="{CC818F65-5695-CC4B-A53D-3CDBF7FE66D9}" type="presOf" srcId="{BB8A31EE-43A9-0641-B52E-70E4DC60A43E}" destId="{978BF2DA-54CF-6940-86F8-1084BAA150CE}" srcOrd="0" destOrd="0" presId="urn:microsoft.com/office/officeart/2005/8/layout/pList2"/>
    <dgm:cxn modelId="{E6DBEB73-19E1-9040-9B1C-692DF2068F25}" srcId="{24BA3738-458D-B74B-912C-611D91F3DD9E}" destId="{E6BC4087-D8A0-0E40-B570-40CDEF7FB365}" srcOrd="0" destOrd="0" parTransId="{E0B4DF6E-DF14-1445-9F1B-14C533A540C4}" sibTransId="{70BC44CF-AC74-C449-A9C7-1E7DF17CD6D8}"/>
    <dgm:cxn modelId="{A4A61159-E73B-CB4B-A2C5-B2C1E8C4D1B4}" type="presOf" srcId="{24BA3738-458D-B74B-912C-611D91F3DD9E}" destId="{A7B46717-F35B-794D-8B6E-0511B9491D54}" srcOrd="0" destOrd="0" presId="urn:microsoft.com/office/officeart/2005/8/layout/pList2"/>
    <dgm:cxn modelId="{4EC027A0-2DD2-904E-928F-5CD5E57BC5E0}" type="presOf" srcId="{F225FF35-F259-004C-B07E-1B9C6AA01294}" destId="{3121AC8A-6DCF-BA49-AB9F-DBA367A3B193}" srcOrd="0" destOrd="0" presId="urn:microsoft.com/office/officeart/2005/8/layout/pList2"/>
    <dgm:cxn modelId="{9DDA0CA8-A30D-7C40-8B55-FA16FDF85827}" type="presOf" srcId="{70BC44CF-AC74-C449-A9C7-1E7DF17CD6D8}" destId="{9A710B26-8475-7F42-8BEF-735738E9209C}" srcOrd="0" destOrd="0" presId="urn:microsoft.com/office/officeart/2005/8/layout/pList2"/>
    <dgm:cxn modelId="{2C780BBD-0F57-E546-B487-02401E360041}" type="presOf" srcId="{A17F7BFE-DC5A-C54C-B582-48CD132CEECD}" destId="{66A25EEB-0DC3-C945-BD2D-192F36A7195B}" srcOrd="0" destOrd="0" presId="urn:microsoft.com/office/officeart/2005/8/layout/pList2"/>
    <dgm:cxn modelId="{C00D04FA-DF04-1C4E-9F24-BC74ABBA9920}" type="presOf" srcId="{F56CC1C1-F2BD-F24E-9882-56EE20986289}" destId="{CBF1447E-89FF-5948-A142-44CC51055FAC}" srcOrd="0" destOrd="0" presId="urn:microsoft.com/office/officeart/2005/8/layout/pList2"/>
    <dgm:cxn modelId="{294E60BC-2FD6-ED46-A645-AB710CEA72D8}" type="presParOf" srcId="{A7B46717-F35B-794D-8B6E-0511B9491D54}" destId="{07A38558-2938-B040-B1A7-5A013DA4871D}" srcOrd="0" destOrd="0" presId="urn:microsoft.com/office/officeart/2005/8/layout/pList2"/>
    <dgm:cxn modelId="{E88DFDD4-7BAD-714B-A151-0B9DB4CC5121}" type="presParOf" srcId="{A7B46717-F35B-794D-8B6E-0511B9491D54}" destId="{1ED742FF-9F39-174C-92A3-FA77ECD95AA2}" srcOrd="1" destOrd="0" presId="urn:microsoft.com/office/officeart/2005/8/layout/pList2"/>
    <dgm:cxn modelId="{BD7ACDD2-876C-5C44-8DBF-BEAFCA47B4BC}" type="presParOf" srcId="{1ED742FF-9F39-174C-92A3-FA77ECD95AA2}" destId="{D6C024F8-84FC-5743-B751-5CC2CC7D6C78}" srcOrd="0" destOrd="0" presId="urn:microsoft.com/office/officeart/2005/8/layout/pList2"/>
    <dgm:cxn modelId="{0B068286-7CFD-FA48-BBA9-E74FB817786C}" type="presParOf" srcId="{D6C024F8-84FC-5743-B751-5CC2CC7D6C78}" destId="{63D9DB16-589B-F94D-BAB7-3AD84E173B08}" srcOrd="0" destOrd="0" presId="urn:microsoft.com/office/officeart/2005/8/layout/pList2"/>
    <dgm:cxn modelId="{46F429BA-0F8D-A245-92D0-757E13C3048A}" type="presParOf" srcId="{D6C024F8-84FC-5743-B751-5CC2CC7D6C78}" destId="{92CE27EB-514C-9D4C-8FB3-05F959FA2A45}" srcOrd="1" destOrd="0" presId="urn:microsoft.com/office/officeart/2005/8/layout/pList2"/>
    <dgm:cxn modelId="{F979973C-BB9F-9441-9D82-1DD5B371B741}" type="presParOf" srcId="{D6C024F8-84FC-5743-B751-5CC2CC7D6C78}" destId="{BFCF2BCC-1864-4C4C-AA46-EDA27BCF84B7}" srcOrd="2" destOrd="0" presId="urn:microsoft.com/office/officeart/2005/8/layout/pList2"/>
    <dgm:cxn modelId="{6B065ACF-8CB6-E04F-B7ED-D562C19A4B4E}" type="presParOf" srcId="{1ED742FF-9F39-174C-92A3-FA77ECD95AA2}" destId="{9A710B26-8475-7F42-8BEF-735738E9209C}" srcOrd="1" destOrd="0" presId="urn:microsoft.com/office/officeart/2005/8/layout/pList2"/>
    <dgm:cxn modelId="{BB2E3CCF-0120-5F45-9992-C88E4F091162}" type="presParOf" srcId="{1ED742FF-9F39-174C-92A3-FA77ECD95AA2}" destId="{FA7321C1-DE9E-8043-B998-7C71B0E43843}" srcOrd="2" destOrd="0" presId="urn:microsoft.com/office/officeart/2005/8/layout/pList2"/>
    <dgm:cxn modelId="{0E7C7DE7-BD68-EF4F-B61B-3DE2AE44736F}" type="presParOf" srcId="{FA7321C1-DE9E-8043-B998-7C71B0E43843}" destId="{66A25EEB-0DC3-C945-BD2D-192F36A7195B}" srcOrd="0" destOrd="0" presId="urn:microsoft.com/office/officeart/2005/8/layout/pList2"/>
    <dgm:cxn modelId="{A7906E44-2EFF-7E47-9AD9-616102728D91}" type="presParOf" srcId="{FA7321C1-DE9E-8043-B998-7C71B0E43843}" destId="{D8876651-EC53-2044-A16D-12D8F05DDCDE}" srcOrd="1" destOrd="0" presId="urn:microsoft.com/office/officeart/2005/8/layout/pList2"/>
    <dgm:cxn modelId="{E659CBB3-C676-3B44-AB82-2A0B25B3B08B}" type="presParOf" srcId="{FA7321C1-DE9E-8043-B998-7C71B0E43843}" destId="{36308751-5060-A242-B573-BD19F4591369}" srcOrd="2" destOrd="0" presId="urn:microsoft.com/office/officeart/2005/8/layout/pList2"/>
    <dgm:cxn modelId="{9A976636-984C-9944-A7AD-B9EC764CF6C9}" type="presParOf" srcId="{1ED742FF-9F39-174C-92A3-FA77ECD95AA2}" destId="{7F82F0A7-2C79-8049-ACBB-D71C326D2E4B}" srcOrd="3" destOrd="0" presId="urn:microsoft.com/office/officeart/2005/8/layout/pList2"/>
    <dgm:cxn modelId="{A64D5711-ABDB-EF49-B2AF-BF635991636A}" type="presParOf" srcId="{1ED742FF-9F39-174C-92A3-FA77ECD95AA2}" destId="{95F1B37A-4E68-F847-8293-81B0D20B5276}" srcOrd="4" destOrd="0" presId="urn:microsoft.com/office/officeart/2005/8/layout/pList2"/>
    <dgm:cxn modelId="{E7EEDCD9-719E-064A-ACAC-12404674B542}" type="presParOf" srcId="{95F1B37A-4E68-F847-8293-81B0D20B5276}" destId="{978BF2DA-54CF-6940-86F8-1084BAA150CE}" srcOrd="0" destOrd="0" presId="urn:microsoft.com/office/officeart/2005/8/layout/pList2"/>
    <dgm:cxn modelId="{518DC1FD-FD9D-F146-B48D-8548DFCA38E2}" type="presParOf" srcId="{95F1B37A-4E68-F847-8293-81B0D20B5276}" destId="{E55EAA3A-2736-6249-8EEA-B32A75B548A2}" srcOrd="1" destOrd="0" presId="urn:microsoft.com/office/officeart/2005/8/layout/pList2"/>
    <dgm:cxn modelId="{FE128618-0235-0243-9136-B30F44E9D5AB}" type="presParOf" srcId="{95F1B37A-4E68-F847-8293-81B0D20B5276}" destId="{157ADF2F-D548-3741-9728-36D539A90080}" srcOrd="2" destOrd="0" presId="urn:microsoft.com/office/officeart/2005/8/layout/pList2"/>
    <dgm:cxn modelId="{33EF1B84-B791-164A-8255-063F9A50AE64}" type="presParOf" srcId="{1ED742FF-9F39-174C-92A3-FA77ECD95AA2}" destId="{CBF1447E-89FF-5948-A142-44CC51055FAC}" srcOrd="5" destOrd="0" presId="urn:microsoft.com/office/officeart/2005/8/layout/pList2"/>
    <dgm:cxn modelId="{B069D47C-4B9D-7842-B521-35CD123D2AB4}" type="presParOf" srcId="{1ED742FF-9F39-174C-92A3-FA77ECD95AA2}" destId="{A5D2857F-FFCE-1D47-8A0A-DC17C89E2F39}" srcOrd="6" destOrd="0" presId="urn:microsoft.com/office/officeart/2005/8/layout/pList2"/>
    <dgm:cxn modelId="{7408F45E-D544-8046-AF4C-972EB0135B52}" type="presParOf" srcId="{A5D2857F-FFCE-1D47-8A0A-DC17C89E2F39}" destId="{3121AC8A-6DCF-BA49-AB9F-DBA367A3B193}" srcOrd="0" destOrd="0" presId="urn:microsoft.com/office/officeart/2005/8/layout/pList2"/>
    <dgm:cxn modelId="{705E451A-78F2-884B-843F-3B347B77807B}" type="presParOf" srcId="{A5D2857F-FFCE-1D47-8A0A-DC17C89E2F39}" destId="{8A6F0E98-46E6-1E4E-9DC3-23F80465A3BD}" srcOrd="1" destOrd="0" presId="urn:microsoft.com/office/officeart/2005/8/layout/pList2"/>
    <dgm:cxn modelId="{181EF869-2FD9-DE42-8B16-515FB84F864A}" type="presParOf" srcId="{A5D2857F-FFCE-1D47-8A0A-DC17C89E2F39}" destId="{2CD75633-0966-1E47-B53B-9F96ECCE1DF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A1DCD-FCC3-7B48-97B5-46A4B55E10A2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5A0F2F1-F3D4-214C-AFA8-8257431E5635}">
      <dgm:prSet phldrT="[Text]"/>
      <dgm:spPr/>
      <dgm:t>
        <a:bodyPr/>
        <a:lstStyle/>
        <a:p>
          <a:r>
            <a:rPr lang="en-US" dirty="0"/>
            <a:t>Zoom</a:t>
          </a:r>
        </a:p>
      </dgm:t>
    </dgm:pt>
    <dgm:pt modelId="{A39FC179-9BB0-7B48-849C-6C8C8C1E26AF}" type="parTrans" cxnId="{DCAB9928-E6AF-3546-9616-E543A5C914EB}">
      <dgm:prSet/>
      <dgm:spPr/>
      <dgm:t>
        <a:bodyPr/>
        <a:lstStyle/>
        <a:p>
          <a:endParaRPr lang="en-US"/>
        </a:p>
      </dgm:t>
    </dgm:pt>
    <dgm:pt modelId="{44A427DF-4DB6-2246-ACFC-D04C54E62530}" type="sibTrans" cxnId="{DCAB9928-E6AF-3546-9616-E543A5C914EB}">
      <dgm:prSet/>
      <dgm:spPr/>
      <dgm:t>
        <a:bodyPr/>
        <a:lstStyle/>
        <a:p>
          <a:endParaRPr lang="en-US"/>
        </a:p>
      </dgm:t>
    </dgm:pt>
    <dgm:pt modelId="{946C830D-E5E0-2B4E-91E1-CBE853FC8A3A}">
      <dgm:prSet phldrT="[Text]"/>
      <dgm:spPr/>
      <dgm:t>
        <a:bodyPr/>
        <a:lstStyle/>
        <a:p>
          <a:r>
            <a:rPr lang="en-US" dirty="0" err="1"/>
            <a:t>GoToMeeting</a:t>
          </a:r>
          <a:endParaRPr lang="en-US" dirty="0"/>
        </a:p>
      </dgm:t>
    </dgm:pt>
    <dgm:pt modelId="{8CE23AED-8C9F-C341-AD90-57292B208C8C}" type="parTrans" cxnId="{968A913F-837C-8E49-93A3-66FEC2FC2407}">
      <dgm:prSet/>
      <dgm:spPr/>
      <dgm:t>
        <a:bodyPr/>
        <a:lstStyle/>
        <a:p>
          <a:endParaRPr lang="en-US"/>
        </a:p>
      </dgm:t>
    </dgm:pt>
    <dgm:pt modelId="{FC74D0DD-9172-1E42-93F9-8DDE76A47FDD}" type="sibTrans" cxnId="{968A913F-837C-8E49-93A3-66FEC2FC2407}">
      <dgm:prSet/>
      <dgm:spPr/>
      <dgm:t>
        <a:bodyPr/>
        <a:lstStyle/>
        <a:p>
          <a:endParaRPr lang="en-US"/>
        </a:p>
      </dgm:t>
    </dgm:pt>
    <dgm:pt modelId="{20436B72-25BD-104A-9182-D0B0DD20D87F}">
      <dgm:prSet phldrT="[Text]"/>
      <dgm:spPr/>
      <dgm:t>
        <a:bodyPr/>
        <a:lstStyle/>
        <a:p>
          <a:r>
            <a:rPr lang="en-US" dirty="0"/>
            <a:t>Skype</a:t>
          </a:r>
        </a:p>
      </dgm:t>
    </dgm:pt>
    <dgm:pt modelId="{D50B92B7-0497-1541-A708-791C8A12F273}" type="parTrans" cxnId="{8BB6D891-FC2F-7145-8162-DB443A359F9C}">
      <dgm:prSet/>
      <dgm:spPr/>
      <dgm:t>
        <a:bodyPr/>
        <a:lstStyle/>
        <a:p>
          <a:endParaRPr lang="en-US"/>
        </a:p>
      </dgm:t>
    </dgm:pt>
    <dgm:pt modelId="{200ECA96-5090-0C41-9B2B-DA780D5C1571}" type="sibTrans" cxnId="{8BB6D891-FC2F-7145-8162-DB443A359F9C}">
      <dgm:prSet/>
      <dgm:spPr/>
      <dgm:t>
        <a:bodyPr/>
        <a:lstStyle/>
        <a:p>
          <a:endParaRPr lang="en-US"/>
        </a:p>
      </dgm:t>
    </dgm:pt>
    <dgm:pt modelId="{C2EFC538-E1BC-9C49-A12F-2C55425C4107}">
      <dgm:prSet phldrT="[Text]"/>
      <dgm:spPr/>
      <dgm:t>
        <a:bodyPr/>
        <a:lstStyle/>
        <a:p>
          <a:r>
            <a:rPr lang="en-US" dirty="0"/>
            <a:t>Google Hangout</a:t>
          </a:r>
        </a:p>
      </dgm:t>
    </dgm:pt>
    <dgm:pt modelId="{C78EF061-C83F-F14A-A43C-1A480A242C99}" type="parTrans" cxnId="{3F1E1B79-FE75-BD4E-9FD1-223BD2116B77}">
      <dgm:prSet/>
      <dgm:spPr/>
      <dgm:t>
        <a:bodyPr/>
        <a:lstStyle/>
        <a:p>
          <a:endParaRPr lang="en-US"/>
        </a:p>
      </dgm:t>
    </dgm:pt>
    <dgm:pt modelId="{87FC6224-42D0-8D45-8C48-A86D5D1581A6}" type="sibTrans" cxnId="{3F1E1B79-FE75-BD4E-9FD1-223BD2116B77}">
      <dgm:prSet/>
      <dgm:spPr/>
      <dgm:t>
        <a:bodyPr/>
        <a:lstStyle/>
        <a:p>
          <a:endParaRPr lang="en-US"/>
        </a:p>
      </dgm:t>
    </dgm:pt>
    <dgm:pt modelId="{679A9E9A-11BD-3C41-AC10-A0CBD1EAC38C}" type="pres">
      <dgm:prSet presAssocID="{3BAA1DCD-FCC3-7B48-97B5-46A4B55E10A2}" presName="linearFlow" presStyleCnt="0">
        <dgm:presLayoutVars>
          <dgm:dir/>
          <dgm:resizeHandles val="exact"/>
        </dgm:presLayoutVars>
      </dgm:prSet>
      <dgm:spPr/>
    </dgm:pt>
    <dgm:pt modelId="{9FDAFD52-790A-9C4C-AEAD-5D5BE522CB10}" type="pres">
      <dgm:prSet presAssocID="{F5A0F2F1-F3D4-214C-AFA8-8257431E5635}" presName="composite" presStyleCnt="0"/>
      <dgm:spPr/>
    </dgm:pt>
    <dgm:pt modelId="{B8388F01-1478-724F-A9FF-BBB27CAFE6C9}" type="pres">
      <dgm:prSet presAssocID="{F5A0F2F1-F3D4-214C-AFA8-8257431E5635}" presName="imgShp" presStyleLbl="fgImgPlace1" presStyleIdx="0" presStyleCnt="4" custLinFactNeighborX="-50767" custLinFactNeighborY="766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5E44489-4013-8B46-9E2F-0299346D62A0}" type="pres">
      <dgm:prSet presAssocID="{F5A0F2F1-F3D4-214C-AFA8-8257431E5635}" presName="txShp" presStyleLbl="node1" presStyleIdx="0" presStyleCnt="4">
        <dgm:presLayoutVars>
          <dgm:bulletEnabled val="1"/>
        </dgm:presLayoutVars>
      </dgm:prSet>
      <dgm:spPr/>
    </dgm:pt>
    <dgm:pt modelId="{6BA48BC0-8DF0-2D4C-A6D3-63111503FA0C}" type="pres">
      <dgm:prSet presAssocID="{44A427DF-4DB6-2246-ACFC-D04C54E62530}" presName="spacing" presStyleCnt="0"/>
      <dgm:spPr/>
    </dgm:pt>
    <dgm:pt modelId="{00702621-908E-0641-9C1D-995F00076651}" type="pres">
      <dgm:prSet presAssocID="{946C830D-E5E0-2B4E-91E1-CBE853FC8A3A}" presName="composite" presStyleCnt="0"/>
      <dgm:spPr/>
    </dgm:pt>
    <dgm:pt modelId="{28E0D3FB-40BF-834E-AE44-E6195A3AAE2D}" type="pres">
      <dgm:prSet presAssocID="{946C830D-E5E0-2B4E-91E1-CBE853FC8A3A}" presName="imgShp" presStyleLbl="fgImgPlace1" presStyleIdx="1" presStyleCnt="4" custScaleX="161713" custScaleY="128289" custLinFactNeighborX="-73069" custLinFactNeighborY="382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E13DB7-945D-CC41-B357-A3F5DA742BB0}" type="pres">
      <dgm:prSet presAssocID="{946C830D-E5E0-2B4E-91E1-CBE853FC8A3A}" presName="txShp" presStyleLbl="node1" presStyleIdx="1" presStyleCnt="4" custLinFactNeighborX="-622" custLinFactNeighborY="1504">
        <dgm:presLayoutVars>
          <dgm:bulletEnabled val="1"/>
        </dgm:presLayoutVars>
      </dgm:prSet>
      <dgm:spPr/>
    </dgm:pt>
    <dgm:pt modelId="{45D9C44C-80BA-2A43-8EA8-F7827DF8FC97}" type="pres">
      <dgm:prSet presAssocID="{FC74D0DD-9172-1E42-93F9-8DDE76A47FDD}" presName="spacing" presStyleCnt="0"/>
      <dgm:spPr/>
    </dgm:pt>
    <dgm:pt modelId="{7FDC7ABC-98ED-4441-973A-8FDB60C1FB10}" type="pres">
      <dgm:prSet presAssocID="{20436B72-25BD-104A-9182-D0B0DD20D87F}" presName="composite" presStyleCnt="0"/>
      <dgm:spPr/>
    </dgm:pt>
    <dgm:pt modelId="{82429EBF-9A18-2A4B-A2FF-80E415E0BB2E}" type="pres">
      <dgm:prSet presAssocID="{20436B72-25BD-104A-9182-D0B0DD20D87F}" presName="imgShp" presStyleLbl="fgImgPlace1" presStyleIdx="2" presStyleCnt="4" custLinFactNeighborX="-63429" custLinFactNeighborY="44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9450CBC-AAF0-3A43-9D66-B568CB08C37F}" type="pres">
      <dgm:prSet presAssocID="{20436B72-25BD-104A-9182-D0B0DD20D87F}" presName="txShp" presStyleLbl="node1" presStyleIdx="2" presStyleCnt="4">
        <dgm:presLayoutVars>
          <dgm:bulletEnabled val="1"/>
        </dgm:presLayoutVars>
      </dgm:prSet>
      <dgm:spPr/>
    </dgm:pt>
    <dgm:pt modelId="{A05B79F0-FF93-6145-B986-668B083006E2}" type="pres">
      <dgm:prSet presAssocID="{200ECA96-5090-0C41-9B2B-DA780D5C1571}" presName="spacing" presStyleCnt="0"/>
      <dgm:spPr/>
    </dgm:pt>
    <dgm:pt modelId="{031CBE5B-7481-7644-8013-5C6E1018D399}" type="pres">
      <dgm:prSet presAssocID="{C2EFC538-E1BC-9C49-A12F-2C55425C4107}" presName="composite" presStyleCnt="0"/>
      <dgm:spPr/>
    </dgm:pt>
    <dgm:pt modelId="{BC829BAD-0FAD-0643-8CE9-5A6FA4FCB41E}" type="pres">
      <dgm:prSet presAssocID="{C2EFC538-E1BC-9C49-A12F-2C55425C4107}" presName="imgShp" presStyleLbl="fgImgPlace1" presStyleIdx="3" presStyleCnt="4" custScaleX="82975" custScaleY="99509" custLinFactNeighborX="-55073" custLinFactNeighborY="-6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50F504FF-3885-E649-BF85-A2BFAC6B9353}" type="pres">
      <dgm:prSet presAssocID="{C2EFC538-E1BC-9C49-A12F-2C55425C4107}" presName="txShp" presStyleLbl="node1" presStyleIdx="3" presStyleCnt="4">
        <dgm:presLayoutVars>
          <dgm:bulletEnabled val="1"/>
        </dgm:presLayoutVars>
      </dgm:prSet>
      <dgm:spPr/>
    </dgm:pt>
  </dgm:ptLst>
  <dgm:cxnLst>
    <dgm:cxn modelId="{DCAB9928-E6AF-3546-9616-E543A5C914EB}" srcId="{3BAA1DCD-FCC3-7B48-97B5-46A4B55E10A2}" destId="{F5A0F2F1-F3D4-214C-AFA8-8257431E5635}" srcOrd="0" destOrd="0" parTransId="{A39FC179-9BB0-7B48-849C-6C8C8C1E26AF}" sibTransId="{44A427DF-4DB6-2246-ACFC-D04C54E62530}"/>
    <dgm:cxn modelId="{968A913F-837C-8E49-93A3-66FEC2FC2407}" srcId="{3BAA1DCD-FCC3-7B48-97B5-46A4B55E10A2}" destId="{946C830D-E5E0-2B4E-91E1-CBE853FC8A3A}" srcOrd="1" destOrd="0" parTransId="{8CE23AED-8C9F-C341-AD90-57292B208C8C}" sibTransId="{FC74D0DD-9172-1E42-93F9-8DDE76A47FDD}"/>
    <dgm:cxn modelId="{B2AC7869-81C6-4C4C-A607-23310221A18F}" type="presOf" srcId="{946C830D-E5E0-2B4E-91E1-CBE853FC8A3A}" destId="{3CE13DB7-945D-CC41-B357-A3F5DA742BB0}" srcOrd="0" destOrd="0" presId="urn:microsoft.com/office/officeart/2005/8/layout/vList3"/>
    <dgm:cxn modelId="{3F1E1B79-FE75-BD4E-9FD1-223BD2116B77}" srcId="{3BAA1DCD-FCC3-7B48-97B5-46A4B55E10A2}" destId="{C2EFC538-E1BC-9C49-A12F-2C55425C4107}" srcOrd="3" destOrd="0" parTransId="{C78EF061-C83F-F14A-A43C-1A480A242C99}" sibTransId="{87FC6224-42D0-8D45-8C48-A86D5D1581A6}"/>
    <dgm:cxn modelId="{8345DF8B-B376-9F47-9C21-5BAB735A6D49}" type="presOf" srcId="{C2EFC538-E1BC-9C49-A12F-2C55425C4107}" destId="{50F504FF-3885-E649-BF85-A2BFAC6B9353}" srcOrd="0" destOrd="0" presId="urn:microsoft.com/office/officeart/2005/8/layout/vList3"/>
    <dgm:cxn modelId="{8BB6D891-FC2F-7145-8162-DB443A359F9C}" srcId="{3BAA1DCD-FCC3-7B48-97B5-46A4B55E10A2}" destId="{20436B72-25BD-104A-9182-D0B0DD20D87F}" srcOrd="2" destOrd="0" parTransId="{D50B92B7-0497-1541-A708-791C8A12F273}" sibTransId="{200ECA96-5090-0C41-9B2B-DA780D5C1571}"/>
    <dgm:cxn modelId="{C941CFCB-704F-CB45-8984-09773CA22E1F}" type="presOf" srcId="{F5A0F2F1-F3D4-214C-AFA8-8257431E5635}" destId="{75E44489-4013-8B46-9E2F-0299346D62A0}" srcOrd="0" destOrd="0" presId="urn:microsoft.com/office/officeart/2005/8/layout/vList3"/>
    <dgm:cxn modelId="{B19B2FD7-50C8-2C4D-B5B1-7304D447061F}" type="presOf" srcId="{20436B72-25BD-104A-9182-D0B0DD20D87F}" destId="{19450CBC-AAF0-3A43-9D66-B568CB08C37F}" srcOrd="0" destOrd="0" presId="urn:microsoft.com/office/officeart/2005/8/layout/vList3"/>
    <dgm:cxn modelId="{83809DF5-CD7F-A047-9F9B-D71959F43C87}" type="presOf" srcId="{3BAA1DCD-FCC3-7B48-97B5-46A4B55E10A2}" destId="{679A9E9A-11BD-3C41-AC10-A0CBD1EAC38C}" srcOrd="0" destOrd="0" presId="urn:microsoft.com/office/officeart/2005/8/layout/vList3"/>
    <dgm:cxn modelId="{BBEDEE99-8E95-534D-B354-180646A700CB}" type="presParOf" srcId="{679A9E9A-11BD-3C41-AC10-A0CBD1EAC38C}" destId="{9FDAFD52-790A-9C4C-AEAD-5D5BE522CB10}" srcOrd="0" destOrd="0" presId="urn:microsoft.com/office/officeart/2005/8/layout/vList3"/>
    <dgm:cxn modelId="{4D1B64A3-C4C1-FA47-A450-D4650C7A7FA0}" type="presParOf" srcId="{9FDAFD52-790A-9C4C-AEAD-5D5BE522CB10}" destId="{B8388F01-1478-724F-A9FF-BBB27CAFE6C9}" srcOrd="0" destOrd="0" presId="urn:microsoft.com/office/officeart/2005/8/layout/vList3"/>
    <dgm:cxn modelId="{29C52877-2F7E-1746-9550-FF24900091D6}" type="presParOf" srcId="{9FDAFD52-790A-9C4C-AEAD-5D5BE522CB10}" destId="{75E44489-4013-8B46-9E2F-0299346D62A0}" srcOrd="1" destOrd="0" presId="urn:microsoft.com/office/officeart/2005/8/layout/vList3"/>
    <dgm:cxn modelId="{6102D9BB-3DD0-B14A-86D7-3D2E496EA95B}" type="presParOf" srcId="{679A9E9A-11BD-3C41-AC10-A0CBD1EAC38C}" destId="{6BA48BC0-8DF0-2D4C-A6D3-63111503FA0C}" srcOrd="1" destOrd="0" presId="urn:microsoft.com/office/officeart/2005/8/layout/vList3"/>
    <dgm:cxn modelId="{36742339-E6B0-254A-B85B-38FABABA4DDE}" type="presParOf" srcId="{679A9E9A-11BD-3C41-AC10-A0CBD1EAC38C}" destId="{00702621-908E-0641-9C1D-995F00076651}" srcOrd="2" destOrd="0" presId="urn:microsoft.com/office/officeart/2005/8/layout/vList3"/>
    <dgm:cxn modelId="{946DB5FD-135A-6E44-98F3-4526FFEC3EFC}" type="presParOf" srcId="{00702621-908E-0641-9C1D-995F00076651}" destId="{28E0D3FB-40BF-834E-AE44-E6195A3AAE2D}" srcOrd="0" destOrd="0" presId="urn:microsoft.com/office/officeart/2005/8/layout/vList3"/>
    <dgm:cxn modelId="{9AABB327-BF58-9746-A50A-B76D4D7CD1C9}" type="presParOf" srcId="{00702621-908E-0641-9C1D-995F00076651}" destId="{3CE13DB7-945D-CC41-B357-A3F5DA742BB0}" srcOrd="1" destOrd="0" presId="urn:microsoft.com/office/officeart/2005/8/layout/vList3"/>
    <dgm:cxn modelId="{CD13D587-9C63-754F-B0AF-B1A89D7D08A3}" type="presParOf" srcId="{679A9E9A-11BD-3C41-AC10-A0CBD1EAC38C}" destId="{45D9C44C-80BA-2A43-8EA8-F7827DF8FC97}" srcOrd="3" destOrd="0" presId="urn:microsoft.com/office/officeart/2005/8/layout/vList3"/>
    <dgm:cxn modelId="{B1C02F61-7AF7-DE4F-B563-9D06B98B0C19}" type="presParOf" srcId="{679A9E9A-11BD-3C41-AC10-A0CBD1EAC38C}" destId="{7FDC7ABC-98ED-4441-973A-8FDB60C1FB10}" srcOrd="4" destOrd="0" presId="urn:microsoft.com/office/officeart/2005/8/layout/vList3"/>
    <dgm:cxn modelId="{74CAF2E5-0B1A-934E-B922-DD50B4A3A279}" type="presParOf" srcId="{7FDC7ABC-98ED-4441-973A-8FDB60C1FB10}" destId="{82429EBF-9A18-2A4B-A2FF-80E415E0BB2E}" srcOrd="0" destOrd="0" presId="urn:microsoft.com/office/officeart/2005/8/layout/vList3"/>
    <dgm:cxn modelId="{1A9D1026-3024-AB4B-BAB6-380B00A178F4}" type="presParOf" srcId="{7FDC7ABC-98ED-4441-973A-8FDB60C1FB10}" destId="{19450CBC-AAF0-3A43-9D66-B568CB08C37F}" srcOrd="1" destOrd="0" presId="urn:microsoft.com/office/officeart/2005/8/layout/vList3"/>
    <dgm:cxn modelId="{07480F77-14A0-5649-B0FB-08312E200348}" type="presParOf" srcId="{679A9E9A-11BD-3C41-AC10-A0CBD1EAC38C}" destId="{A05B79F0-FF93-6145-B986-668B083006E2}" srcOrd="5" destOrd="0" presId="urn:microsoft.com/office/officeart/2005/8/layout/vList3"/>
    <dgm:cxn modelId="{0D7A1DE3-820F-734E-8BC1-B5DE2A235573}" type="presParOf" srcId="{679A9E9A-11BD-3C41-AC10-A0CBD1EAC38C}" destId="{031CBE5B-7481-7644-8013-5C6E1018D399}" srcOrd="6" destOrd="0" presId="urn:microsoft.com/office/officeart/2005/8/layout/vList3"/>
    <dgm:cxn modelId="{40ADE469-C6F2-1345-871E-1DDA385CCE3E}" type="presParOf" srcId="{031CBE5B-7481-7644-8013-5C6E1018D399}" destId="{BC829BAD-0FAD-0643-8CE9-5A6FA4FCB41E}" srcOrd="0" destOrd="0" presId="urn:microsoft.com/office/officeart/2005/8/layout/vList3"/>
    <dgm:cxn modelId="{A58989DF-9BAC-AB49-A6C7-1D6495EC0BD0}" type="presParOf" srcId="{031CBE5B-7481-7644-8013-5C6E1018D399}" destId="{50F504FF-3885-E649-BF85-A2BFAC6B93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AA1DCD-FCC3-7B48-97B5-46A4B55E10A2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5A0F2F1-F3D4-214C-AFA8-8257431E5635}">
      <dgm:prSet phldrT="[Text]"/>
      <dgm:spPr/>
      <dgm:t>
        <a:bodyPr/>
        <a:lstStyle/>
        <a:p>
          <a:r>
            <a:rPr lang="en-US" dirty="0"/>
            <a:t>WebEx</a:t>
          </a:r>
        </a:p>
      </dgm:t>
    </dgm:pt>
    <dgm:pt modelId="{A39FC179-9BB0-7B48-849C-6C8C8C1E26AF}" type="parTrans" cxnId="{DCAB9928-E6AF-3546-9616-E543A5C914EB}">
      <dgm:prSet/>
      <dgm:spPr/>
      <dgm:t>
        <a:bodyPr/>
        <a:lstStyle/>
        <a:p>
          <a:endParaRPr lang="en-US"/>
        </a:p>
      </dgm:t>
    </dgm:pt>
    <dgm:pt modelId="{44A427DF-4DB6-2246-ACFC-D04C54E62530}" type="sibTrans" cxnId="{DCAB9928-E6AF-3546-9616-E543A5C914EB}">
      <dgm:prSet/>
      <dgm:spPr/>
      <dgm:t>
        <a:bodyPr/>
        <a:lstStyle/>
        <a:p>
          <a:endParaRPr lang="en-US"/>
        </a:p>
      </dgm:t>
    </dgm:pt>
    <dgm:pt modelId="{946C830D-E5E0-2B4E-91E1-CBE853FC8A3A}">
      <dgm:prSet phldrT="[Text]"/>
      <dgm:spPr/>
      <dgm:t>
        <a:bodyPr/>
        <a:lstStyle/>
        <a:p>
          <a:r>
            <a:rPr lang="en-US" dirty="0"/>
            <a:t>Microsoft Teams</a:t>
          </a:r>
        </a:p>
      </dgm:t>
    </dgm:pt>
    <dgm:pt modelId="{8CE23AED-8C9F-C341-AD90-57292B208C8C}" type="parTrans" cxnId="{968A913F-837C-8E49-93A3-66FEC2FC2407}">
      <dgm:prSet/>
      <dgm:spPr/>
      <dgm:t>
        <a:bodyPr/>
        <a:lstStyle/>
        <a:p>
          <a:endParaRPr lang="en-US"/>
        </a:p>
      </dgm:t>
    </dgm:pt>
    <dgm:pt modelId="{FC74D0DD-9172-1E42-93F9-8DDE76A47FDD}" type="sibTrans" cxnId="{968A913F-837C-8E49-93A3-66FEC2FC2407}">
      <dgm:prSet/>
      <dgm:spPr/>
      <dgm:t>
        <a:bodyPr/>
        <a:lstStyle/>
        <a:p>
          <a:endParaRPr lang="en-US"/>
        </a:p>
      </dgm:t>
    </dgm:pt>
    <dgm:pt modelId="{20436B72-25BD-104A-9182-D0B0DD20D87F}">
      <dgm:prSet phldrT="[Text]"/>
      <dgm:spPr/>
      <dgm:t>
        <a:bodyPr/>
        <a:lstStyle/>
        <a:p>
          <a:r>
            <a:rPr lang="en-US" dirty="0"/>
            <a:t>Facebook Chat</a:t>
          </a:r>
        </a:p>
      </dgm:t>
    </dgm:pt>
    <dgm:pt modelId="{D50B92B7-0497-1541-A708-791C8A12F273}" type="parTrans" cxnId="{8BB6D891-FC2F-7145-8162-DB443A359F9C}">
      <dgm:prSet/>
      <dgm:spPr/>
      <dgm:t>
        <a:bodyPr/>
        <a:lstStyle/>
        <a:p>
          <a:endParaRPr lang="en-US"/>
        </a:p>
      </dgm:t>
    </dgm:pt>
    <dgm:pt modelId="{200ECA96-5090-0C41-9B2B-DA780D5C1571}" type="sibTrans" cxnId="{8BB6D891-FC2F-7145-8162-DB443A359F9C}">
      <dgm:prSet/>
      <dgm:spPr/>
      <dgm:t>
        <a:bodyPr/>
        <a:lstStyle/>
        <a:p>
          <a:endParaRPr lang="en-US"/>
        </a:p>
      </dgm:t>
    </dgm:pt>
    <dgm:pt modelId="{C2EFC538-E1BC-9C49-A12F-2C55425C4107}">
      <dgm:prSet phldrT="[Text]"/>
      <dgm:spPr/>
      <dgm:t>
        <a:bodyPr/>
        <a:lstStyle/>
        <a:p>
          <a:r>
            <a:rPr lang="en-US" dirty="0"/>
            <a:t>Face Time</a:t>
          </a:r>
        </a:p>
      </dgm:t>
    </dgm:pt>
    <dgm:pt modelId="{C78EF061-C83F-F14A-A43C-1A480A242C99}" type="parTrans" cxnId="{3F1E1B79-FE75-BD4E-9FD1-223BD2116B77}">
      <dgm:prSet/>
      <dgm:spPr/>
      <dgm:t>
        <a:bodyPr/>
        <a:lstStyle/>
        <a:p>
          <a:endParaRPr lang="en-US"/>
        </a:p>
      </dgm:t>
    </dgm:pt>
    <dgm:pt modelId="{87FC6224-42D0-8D45-8C48-A86D5D1581A6}" type="sibTrans" cxnId="{3F1E1B79-FE75-BD4E-9FD1-223BD2116B77}">
      <dgm:prSet/>
      <dgm:spPr/>
      <dgm:t>
        <a:bodyPr/>
        <a:lstStyle/>
        <a:p>
          <a:endParaRPr lang="en-US"/>
        </a:p>
      </dgm:t>
    </dgm:pt>
    <dgm:pt modelId="{679A9E9A-11BD-3C41-AC10-A0CBD1EAC38C}" type="pres">
      <dgm:prSet presAssocID="{3BAA1DCD-FCC3-7B48-97B5-46A4B55E10A2}" presName="linearFlow" presStyleCnt="0">
        <dgm:presLayoutVars>
          <dgm:dir/>
          <dgm:resizeHandles val="exact"/>
        </dgm:presLayoutVars>
      </dgm:prSet>
      <dgm:spPr/>
    </dgm:pt>
    <dgm:pt modelId="{9FDAFD52-790A-9C4C-AEAD-5D5BE522CB10}" type="pres">
      <dgm:prSet presAssocID="{F5A0F2F1-F3D4-214C-AFA8-8257431E5635}" presName="composite" presStyleCnt="0"/>
      <dgm:spPr/>
    </dgm:pt>
    <dgm:pt modelId="{B8388F01-1478-724F-A9FF-BBB27CAFE6C9}" type="pres">
      <dgm:prSet presAssocID="{F5A0F2F1-F3D4-214C-AFA8-8257431E5635}" presName="imgShp" presStyleLbl="fgImgPlace1" presStyleIdx="0" presStyleCnt="4" custScaleX="122395" custScaleY="128289" custLinFactNeighborX="-49582" custLinFactNeighborY="833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E44489-4013-8B46-9E2F-0299346D62A0}" type="pres">
      <dgm:prSet presAssocID="{F5A0F2F1-F3D4-214C-AFA8-8257431E5635}" presName="txShp" presStyleLbl="node1" presStyleIdx="0" presStyleCnt="4">
        <dgm:presLayoutVars>
          <dgm:bulletEnabled val="1"/>
        </dgm:presLayoutVars>
      </dgm:prSet>
      <dgm:spPr/>
    </dgm:pt>
    <dgm:pt modelId="{6BA48BC0-8DF0-2D4C-A6D3-63111503FA0C}" type="pres">
      <dgm:prSet presAssocID="{44A427DF-4DB6-2246-ACFC-D04C54E62530}" presName="spacing" presStyleCnt="0"/>
      <dgm:spPr/>
    </dgm:pt>
    <dgm:pt modelId="{00702621-908E-0641-9C1D-995F00076651}" type="pres">
      <dgm:prSet presAssocID="{946C830D-E5E0-2B4E-91E1-CBE853FC8A3A}" presName="composite" presStyleCnt="0"/>
      <dgm:spPr/>
    </dgm:pt>
    <dgm:pt modelId="{28E0D3FB-40BF-834E-AE44-E6195A3AAE2D}" type="pres">
      <dgm:prSet presAssocID="{946C830D-E5E0-2B4E-91E1-CBE853FC8A3A}" presName="imgShp" presStyleLbl="fgImgPlace1" presStyleIdx="1" presStyleCnt="4" custScaleX="134155" custScaleY="100684" custLinFactNeighborX="-55010" custLinFactNeighborY="80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CE13DB7-945D-CC41-B357-A3F5DA742BB0}" type="pres">
      <dgm:prSet presAssocID="{946C830D-E5E0-2B4E-91E1-CBE853FC8A3A}" presName="txShp" presStyleLbl="node1" presStyleIdx="1" presStyleCnt="4">
        <dgm:presLayoutVars>
          <dgm:bulletEnabled val="1"/>
        </dgm:presLayoutVars>
      </dgm:prSet>
      <dgm:spPr/>
    </dgm:pt>
    <dgm:pt modelId="{45D9C44C-80BA-2A43-8EA8-F7827DF8FC97}" type="pres">
      <dgm:prSet presAssocID="{FC74D0DD-9172-1E42-93F9-8DDE76A47FDD}" presName="spacing" presStyleCnt="0"/>
      <dgm:spPr/>
    </dgm:pt>
    <dgm:pt modelId="{7FDC7ABC-98ED-4441-973A-8FDB60C1FB10}" type="pres">
      <dgm:prSet presAssocID="{20436B72-25BD-104A-9182-D0B0DD20D87F}" presName="composite" presStyleCnt="0"/>
      <dgm:spPr/>
    </dgm:pt>
    <dgm:pt modelId="{82429EBF-9A18-2A4B-A2FF-80E415E0BB2E}" type="pres">
      <dgm:prSet presAssocID="{20436B72-25BD-104A-9182-D0B0DD20D87F}" presName="imgShp" presStyleLbl="fgImgPlace1" presStyleIdx="2" presStyleCnt="4" custScaleX="105091" custScaleY="121681" custLinFactNeighborX="-55181" custLinFactNeighborY="415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9450CBC-AAF0-3A43-9D66-B568CB08C37F}" type="pres">
      <dgm:prSet presAssocID="{20436B72-25BD-104A-9182-D0B0DD20D87F}" presName="txShp" presStyleLbl="node1" presStyleIdx="2" presStyleCnt="4">
        <dgm:presLayoutVars>
          <dgm:bulletEnabled val="1"/>
        </dgm:presLayoutVars>
      </dgm:prSet>
      <dgm:spPr/>
    </dgm:pt>
    <dgm:pt modelId="{A05B79F0-FF93-6145-B986-668B083006E2}" type="pres">
      <dgm:prSet presAssocID="{200ECA96-5090-0C41-9B2B-DA780D5C1571}" presName="spacing" presStyleCnt="0"/>
      <dgm:spPr/>
    </dgm:pt>
    <dgm:pt modelId="{031CBE5B-7481-7644-8013-5C6E1018D399}" type="pres">
      <dgm:prSet presAssocID="{C2EFC538-E1BC-9C49-A12F-2C55425C4107}" presName="composite" presStyleCnt="0"/>
      <dgm:spPr/>
    </dgm:pt>
    <dgm:pt modelId="{BC829BAD-0FAD-0643-8CE9-5A6FA4FCB41E}" type="pres">
      <dgm:prSet presAssocID="{C2EFC538-E1BC-9C49-A12F-2C55425C4107}" presName="imgShp" presStyleLbl="fgImgPlace1" presStyleIdx="3" presStyleCnt="4" custScaleX="134887" custLinFactNeighborX="-67301" custLinFactNeighborY="-4286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0F504FF-3885-E649-BF85-A2BFAC6B9353}" type="pres">
      <dgm:prSet presAssocID="{C2EFC538-E1BC-9C49-A12F-2C55425C4107}" presName="txShp" presStyleLbl="node1" presStyleIdx="3" presStyleCnt="4">
        <dgm:presLayoutVars>
          <dgm:bulletEnabled val="1"/>
        </dgm:presLayoutVars>
      </dgm:prSet>
      <dgm:spPr/>
    </dgm:pt>
  </dgm:ptLst>
  <dgm:cxnLst>
    <dgm:cxn modelId="{DCAB9928-E6AF-3546-9616-E543A5C914EB}" srcId="{3BAA1DCD-FCC3-7B48-97B5-46A4B55E10A2}" destId="{F5A0F2F1-F3D4-214C-AFA8-8257431E5635}" srcOrd="0" destOrd="0" parTransId="{A39FC179-9BB0-7B48-849C-6C8C8C1E26AF}" sibTransId="{44A427DF-4DB6-2246-ACFC-D04C54E62530}"/>
    <dgm:cxn modelId="{968A913F-837C-8E49-93A3-66FEC2FC2407}" srcId="{3BAA1DCD-FCC3-7B48-97B5-46A4B55E10A2}" destId="{946C830D-E5E0-2B4E-91E1-CBE853FC8A3A}" srcOrd="1" destOrd="0" parTransId="{8CE23AED-8C9F-C341-AD90-57292B208C8C}" sibTransId="{FC74D0DD-9172-1E42-93F9-8DDE76A47FDD}"/>
    <dgm:cxn modelId="{11DC0270-9B42-B645-8D31-9569DDC2DE3D}" type="presOf" srcId="{946C830D-E5E0-2B4E-91E1-CBE853FC8A3A}" destId="{3CE13DB7-945D-CC41-B357-A3F5DA742BB0}" srcOrd="0" destOrd="0" presId="urn:microsoft.com/office/officeart/2005/8/layout/vList3"/>
    <dgm:cxn modelId="{3F1E1B79-FE75-BD4E-9FD1-223BD2116B77}" srcId="{3BAA1DCD-FCC3-7B48-97B5-46A4B55E10A2}" destId="{C2EFC538-E1BC-9C49-A12F-2C55425C4107}" srcOrd="3" destOrd="0" parTransId="{C78EF061-C83F-F14A-A43C-1A480A242C99}" sibTransId="{87FC6224-42D0-8D45-8C48-A86D5D1581A6}"/>
    <dgm:cxn modelId="{8BB6D891-FC2F-7145-8162-DB443A359F9C}" srcId="{3BAA1DCD-FCC3-7B48-97B5-46A4B55E10A2}" destId="{20436B72-25BD-104A-9182-D0B0DD20D87F}" srcOrd="2" destOrd="0" parTransId="{D50B92B7-0497-1541-A708-791C8A12F273}" sibTransId="{200ECA96-5090-0C41-9B2B-DA780D5C1571}"/>
    <dgm:cxn modelId="{0BF352A6-12CE-E84E-96BA-0D87BEEE72C4}" type="presOf" srcId="{20436B72-25BD-104A-9182-D0B0DD20D87F}" destId="{19450CBC-AAF0-3A43-9D66-B568CB08C37F}" srcOrd="0" destOrd="0" presId="urn:microsoft.com/office/officeart/2005/8/layout/vList3"/>
    <dgm:cxn modelId="{48BA3CE9-15A6-FA4D-B96B-0C8B191C7F96}" type="presOf" srcId="{C2EFC538-E1BC-9C49-A12F-2C55425C4107}" destId="{50F504FF-3885-E649-BF85-A2BFAC6B9353}" srcOrd="0" destOrd="0" presId="urn:microsoft.com/office/officeart/2005/8/layout/vList3"/>
    <dgm:cxn modelId="{0154E3F0-8705-3E44-9A4E-775CCCD610C3}" type="presOf" srcId="{3BAA1DCD-FCC3-7B48-97B5-46A4B55E10A2}" destId="{679A9E9A-11BD-3C41-AC10-A0CBD1EAC38C}" srcOrd="0" destOrd="0" presId="urn:microsoft.com/office/officeart/2005/8/layout/vList3"/>
    <dgm:cxn modelId="{02A402F3-887A-2545-9F5B-978F7431E2AD}" type="presOf" srcId="{F5A0F2F1-F3D4-214C-AFA8-8257431E5635}" destId="{75E44489-4013-8B46-9E2F-0299346D62A0}" srcOrd="0" destOrd="0" presId="urn:microsoft.com/office/officeart/2005/8/layout/vList3"/>
    <dgm:cxn modelId="{6DCE1435-11B6-714E-B09E-27C001C3A920}" type="presParOf" srcId="{679A9E9A-11BD-3C41-AC10-A0CBD1EAC38C}" destId="{9FDAFD52-790A-9C4C-AEAD-5D5BE522CB10}" srcOrd="0" destOrd="0" presId="urn:microsoft.com/office/officeart/2005/8/layout/vList3"/>
    <dgm:cxn modelId="{026E1339-14B1-4149-9D9D-F98931CB1AEC}" type="presParOf" srcId="{9FDAFD52-790A-9C4C-AEAD-5D5BE522CB10}" destId="{B8388F01-1478-724F-A9FF-BBB27CAFE6C9}" srcOrd="0" destOrd="0" presId="urn:microsoft.com/office/officeart/2005/8/layout/vList3"/>
    <dgm:cxn modelId="{E52A405A-675D-0E46-A199-7A68F983629B}" type="presParOf" srcId="{9FDAFD52-790A-9C4C-AEAD-5D5BE522CB10}" destId="{75E44489-4013-8B46-9E2F-0299346D62A0}" srcOrd="1" destOrd="0" presId="urn:microsoft.com/office/officeart/2005/8/layout/vList3"/>
    <dgm:cxn modelId="{10E2B0B2-8458-E84F-96A9-E23CDC376E06}" type="presParOf" srcId="{679A9E9A-11BD-3C41-AC10-A0CBD1EAC38C}" destId="{6BA48BC0-8DF0-2D4C-A6D3-63111503FA0C}" srcOrd="1" destOrd="0" presId="urn:microsoft.com/office/officeart/2005/8/layout/vList3"/>
    <dgm:cxn modelId="{FD3A2751-042D-8D4C-9C9E-C6ECD34C43F0}" type="presParOf" srcId="{679A9E9A-11BD-3C41-AC10-A0CBD1EAC38C}" destId="{00702621-908E-0641-9C1D-995F00076651}" srcOrd="2" destOrd="0" presId="urn:microsoft.com/office/officeart/2005/8/layout/vList3"/>
    <dgm:cxn modelId="{3F1895BC-4052-7848-B825-7D4091A11BB1}" type="presParOf" srcId="{00702621-908E-0641-9C1D-995F00076651}" destId="{28E0D3FB-40BF-834E-AE44-E6195A3AAE2D}" srcOrd="0" destOrd="0" presId="urn:microsoft.com/office/officeart/2005/8/layout/vList3"/>
    <dgm:cxn modelId="{E1F51D9F-2589-2741-9450-D6B7BC964BED}" type="presParOf" srcId="{00702621-908E-0641-9C1D-995F00076651}" destId="{3CE13DB7-945D-CC41-B357-A3F5DA742BB0}" srcOrd="1" destOrd="0" presId="urn:microsoft.com/office/officeart/2005/8/layout/vList3"/>
    <dgm:cxn modelId="{6001D112-83D7-B947-B4A5-867955137FD8}" type="presParOf" srcId="{679A9E9A-11BD-3C41-AC10-A0CBD1EAC38C}" destId="{45D9C44C-80BA-2A43-8EA8-F7827DF8FC97}" srcOrd="3" destOrd="0" presId="urn:microsoft.com/office/officeart/2005/8/layout/vList3"/>
    <dgm:cxn modelId="{C744186B-92C9-7142-8EAC-FB7F22EEB904}" type="presParOf" srcId="{679A9E9A-11BD-3C41-AC10-A0CBD1EAC38C}" destId="{7FDC7ABC-98ED-4441-973A-8FDB60C1FB10}" srcOrd="4" destOrd="0" presId="urn:microsoft.com/office/officeart/2005/8/layout/vList3"/>
    <dgm:cxn modelId="{D64D35CF-8EDC-7747-A294-51A7E8CAB6E8}" type="presParOf" srcId="{7FDC7ABC-98ED-4441-973A-8FDB60C1FB10}" destId="{82429EBF-9A18-2A4B-A2FF-80E415E0BB2E}" srcOrd="0" destOrd="0" presId="urn:microsoft.com/office/officeart/2005/8/layout/vList3"/>
    <dgm:cxn modelId="{3BAE9CAE-D158-E648-AC2A-BEBE73649740}" type="presParOf" srcId="{7FDC7ABC-98ED-4441-973A-8FDB60C1FB10}" destId="{19450CBC-AAF0-3A43-9D66-B568CB08C37F}" srcOrd="1" destOrd="0" presId="urn:microsoft.com/office/officeart/2005/8/layout/vList3"/>
    <dgm:cxn modelId="{30150FE0-C95D-8047-B7B3-88883D807EBF}" type="presParOf" srcId="{679A9E9A-11BD-3C41-AC10-A0CBD1EAC38C}" destId="{A05B79F0-FF93-6145-B986-668B083006E2}" srcOrd="5" destOrd="0" presId="urn:microsoft.com/office/officeart/2005/8/layout/vList3"/>
    <dgm:cxn modelId="{C95DA8B4-206F-E948-BA37-83546807AB81}" type="presParOf" srcId="{679A9E9A-11BD-3C41-AC10-A0CBD1EAC38C}" destId="{031CBE5B-7481-7644-8013-5C6E1018D399}" srcOrd="6" destOrd="0" presId="urn:microsoft.com/office/officeart/2005/8/layout/vList3"/>
    <dgm:cxn modelId="{649BADA3-095F-E541-A8CD-40653A84F70F}" type="presParOf" srcId="{031CBE5B-7481-7644-8013-5C6E1018D399}" destId="{BC829BAD-0FAD-0643-8CE9-5A6FA4FCB41E}" srcOrd="0" destOrd="0" presId="urn:microsoft.com/office/officeart/2005/8/layout/vList3"/>
    <dgm:cxn modelId="{AC8D9149-17B0-494E-AE77-F4102CABDB40}" type="presParOf" srcId="{031CBE5B-7481-7644-8013-5C6E1018D399}" destId="{50F504FF-3885-E649-BF85-A2BFAC6B93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9D783D-8DED-3E47-A7E3-BB1F47B5E8ED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8D59AF90-C0FB-E543-8A31-C28A249EE040}">
      <dgm:prSet phldrT="[Text]" custT="1"/>
      <dgm:spPr/>
      <dgm:t>
        <a:bodyPr/>
        <a:lstStyle/>
        <a:p>
          <a:r>
            <a:rPr lang="en-US" sz="2400" dirty="0"/>
            <a:t>Anchor</a:t>
          </a:r>
        </a:p>
        <a:p>
          <a:r>
            <a:rPr lang="en-US" sz="1800" dirty="0" err="1"/>
            <a:t>anchor.fm</a:t>
          </a:r>
          <a:endParaRPr lang="en-US" sz="1800" dirty="0"/>
        </a:p>
        <a:p>
          <a:r>
            <a:rPr lang="en-US" sz="1800" dirty="0"/>
            <a:t>Free</a:t>
          </a:r>
        </a:p>
      </dgm:t>
    </dgm:pt>
    <dgm:pt modelId="{9D7C9705-5690-C749-8449-C49D7D436B09}" type="parTrans" cxnId="{82C42FCD-2110-7F4E-95D6-F4B67CDDEBE0}">
      <dgm:prSet/>
      <dgm:spPr/>
      <dgm:t>
        <a:bodyPr/>
        <a:lstStyle/>
        <a:p>
          <a:endParaRPr lang="en-US"/>
        </a:p>
      </dgm:t>
    </dgm:pt>
    <dgm:pt modelId="{7745416B-22BF-3C4A-A1D9-DD26D64DE559}" type="sibTrans" cxnId="{82C42FCD-2110-7F4E-95D6-F4B67CDDEBE0}">
      <dgm:prSet/>
      <dgm:spPr/>
      <dgm:t>
        <a:bodyPr/>
        <a:lstStyle/>
        <a:p>
          <a:endParaRPr lang="en-US"/>
        </a:p>
      </dgm:t>
    </dgm:pt>
    <dgm:pt modelId="{9599ED75-7CAB-6E46-8FB0-FE9CB6D157B7}">
      <dgm:prSet phldrT="[Text]" custT="1"/>
      <dgm:spPr/>
      <dgm:t>
        <a:bodyPr/>
        <a:lstStyle/>
        <a:p>
          <a:r>
            <a:rPr lang="en-US" sz="2400" dirty="0"/>
            <a:t>ITunes</a:t>
          </a:r>
        </a:p>
        <a:p>
          <a:r>
            <a:rPr lang="en-US" sz="2000" dirty="0"/>
            <a:t>https://</a:t>
          </a:r>
          <a:r>
            <a:rPr lang="en-US" sz="2000" dirty="0" err="1"/>
            <a:t>podcasts.apple.com</a:t>
          </a:r>
          <a:r>
            <a:rPr lang="en-US" sz="2000" dirty="0"/>
            <a:t>/us/genre/podcasts/id26</a:t>
          </a:r>
          <a:r>
            <a:rPr lang="en-US" sz="1100" dirty="0"/>
            <a:t>	</a:t>
          </a:r>
        </a:p>
      </dgm:t>
    </dgm:pt>
    <dgm:pt modelId="{2DF4DF1D-5FB2-6E4F-ACFB-5FE113FCEEE9}" type="parTrans" cxnId="{ACFEB530-3CDF-924A-86E0-18013E0757F9}">
      <dgm:prSet/>
      <dgm:spPr/>
      <dgm:t>
        <a:bodyPr/>
        <a:lstStyle/>
        <a:p>
          <a:endParaRPr lang="en-US"/>
        </a:p>
      </dgm:t>
    </dgm:pt>
    <dgm:pt modelId="{7EE1C75B-E46E-2147-8ABF-20317C24506A}" type="sibTrans" cxnId="{ACFEB530-3CDF-924A-86E0-18013E0757F9}">
      <dgm:prSet/>
      <dgm:spPr/>
      <dgm:t>
        <a:bodyPr/>
        <a:lstStyle/>
        <a:p>
          <a:endParaRPr lang="en-US"/>
        </a:p>
      </dgm:t>
    </dgm:pt>
    <dgm:pt modelId="{B786D51D-97A0-614B-98D6-2EF3BA3E1531}">
      <dgm:prSet phldrT="[Text]" custT="1"/>
      <dgm:spPr/>
      <dgm:t>
        <a:bodyPr/>
        <a:lstStyle/>
        <a:p>
          <a:r>
            <a:rPr lang="en-US" sz="2400" dirty="0"/>
            <a:t>Google Podcast</a:t>
          </a:r>
        </a:p>
        <a:p>
          <a:r>
            <a:rPr lang="en-US" sz="1400" dirty="0"/>
            <a:t>https://</a:t>
          </a:r>
          <a:r>
            <a:rPr lang="en-US" sz="1400" dirty="0" err="1"/>
            <a:t>podcasts.google.com</a:t>
          </a:r>
          <a:endParaRPr lang="en-US" sz="1400" dirty="0"/>
        </a:p>
      </dgm:t>
    </dgm:pt>
    <dgm:pt modelId="{AE6616F5-CD28-4F4A-B48E-B33D770B7F50}" type="parTrans" cxnId="{2EA03DD7-3AE4-E14D-8522-EC92BA5ABACB}">
      <dgm:prSet/>
      <dgm:spPr/>
      <dgm:t>
        <a:bodyPr/>
        <a:lstStyle/>
        <a:p>
          <a:endParaRPr lang="en-US"/>
        </a:p>
      </dgm:t>
    </dgm:pt>
    <dgm:pt modelId="{BCD64561-D924-6B4B-9426-BB0F4A18D178}" type="sibTrans" cxnId="{2EA03DD7-3AE4-E14D-8522-EC92BA5ABACB}">
      <dgm:prSet/>
      <dgm:spPr/>
      <dgm:t>
        <a:bodyPr/>
        <a:lstStyle/>
        <a:p>
          <a:endParaRPr lang="en-US"/>
        </a:p>
      </dgm:t>
    </dgm:pt>
    <dgm:pt modelId="{9DF8BBE0-FFBB-1849-B664-4F60BAFA7914}">
      <dgm:prSet phldrT="[Text]" custT="1"/>
      <dgm:spPr/>
      <dgm:t>
        <a:bodyPr/>
        <a:lstStyle/>
        <a:p>
          <a:r>
            <a:rPr lang="en-US" sz="1800" dirty="0" err="1"/>
            <a:t>BuzzSprout</a:t>
          </a:r>
          <a:endParaRPr lang="en-US" sz="1800" dirty="0"/>
        </a:p>
        <a:p>
          <a:r>
            <a:rPr lang="en-US" sz="1600" dirty="0">
              <a:hlinkClick xmlns:r="http://schemas.openxmlformats.org/officeDocument/2006/relationships" r:id="rId1"/>
            </a:rPr>
            <a:t>https://www.buzzsprout.com/1258574/episodes</a:t>
          </a:r>
          <a:endParaRPr lang="en-US" sz="1600" dirty="0"/>
        </a:p>
        <a:p>
          <a:r>
            <a:rPr lang="en-US" sz="1600" dirty="0"/>
            <a:t>Free for up to 2 hours</a:t>
          </a:r>
        </a:p>
        <a:p>
          <a:r>
            <a:rPr lang="en-US" sz="1600" dirty="0"/>
            <a:t>$12/month for 3 hours</a:t>
          </a:r>
        </a:p>
      </dgm:t>
    </dgm:pt>
    <dgm:pt modelId="{64CD79D6-6CE8-7948-9ACD-83A3465F9D28}" type="parTrans" cxnId="{7434F825-7166-D94E-86A1-716BA1C97054}">
      <dgm:prSet/>
      <dgm:spPr/>
      <dgm:t>
        <a:bodyPr/>
        <a:lstStyle/>
        <a:p>
          <a:endParaRPr lang="en-US"/>
        </a:p>
      </dgm:t>
    </dgm:pt>
    <dgm:pt modelId="{5767A4CD-A4B6-884D-9744-70508F1E6B6B}" type="sibTrans" cxnId="{7434F825-7166-D94E-86A1-716BA1C97054}">
      <dgm:prSet/>
      <dgm:spPr/>
      <dgm:t>
        <a:bodyPr/>
        <a:lstStyle/>
        <a:p>
          <a:endParaRPr lang="en-US"/>
        </a:p>
      </dgm:t>
    </dgm:pt>
    <dgm:pt modelId="{26113A0C-8AFA-8B43-8022-FE81D0E55946}">
      <dgm:prSet phldrT="[Text]" custT="1"/>
      <dgm:spPr/>
      <dgm:t>
        <a:bodyPr/>
        <a:lstStyle/>
        <a:p>
          <a:r>
            <a:rPr lang="en-US" sz="2400" dirty="0" err="1"/>
            <a:t>Spotify</a:t>
          </a:r>
          <a:endParaRPr lang="en-US" sz="2400" dirty="0"/>
        </a:p>
        <a:p>
          <a:r>
            <a:rPr lang="en-US" sz="1800" dirty="0" err="1"/>
            <a:t>spotify.com</a:t>
          </a:r>
          <a:endParaRPr lang="en-US" sz="1800" dirty="0"/>
        </a:p>
      </dgm:t>
    </dgm:pt>
    <dgm:pt modelId="{272F17E7-ACB2-494B-8752-FE9F355696C2}" type="parTrans" cxnId="{585E787C-5DCF-FC46-9746-CCD0FB4FDA38}">
      <dgm:prSet/>
      <dgm:spPr/>
      <dgm:t>
        <a:bodyPr/>
        <a:lstStyle/>
        <a:p>
          <a:endParaRPr lang="en-US"/>
        </a:p>
      </dgm:t>
    </dgm:pt>
    <dgm:pt modelId="{2397C487-3E3A-A24D-A357-19C232DD452E}" type="sibTrans" cxnId="{585E787C-5DCF-FC46-9746-CCD0FB4FDA38}">
      <dgm:prSet/>
      <dgm:spPr/>
      <dgm:t>
        <a:bodyPr/>
        <a:lstStyle/>
        <a:p>
          <a:endParaRPr lang="en-US"/>
        </a:p>
      </dgm:t>
    </dgm:pt>
    <dgm:pt modelId="{97530D8A-1900-8141-AEB8-60F90F5A5471}" type="pres">
      <dgm:prSet presAssocID="{729D783D-8DED-3E47-A7E3-BB1F47B5E8ED}" presName="Name0" presStyleCnt="0">
        <dgm:presLayoutVars>
          <dgm:dir/>
          <dgm:resizeHandles val="exact"/>
        </dgm:presLayoutVars>
      </dgm:prSet>
      <dgm:spPr/>
    </dgm:pt>
    <dgm:pt modelId="{50CDE961-65B9-9540-B678-B2103581EDA4}" type="pres">
      <dgm:prSet presAssocID="{729D783D-8DED-3E47-A7E3-BB1F47B5E8ED}" presName="bkgdShp" presStyleLbl="alignAccFollowNode1" presStyleIdx="0" presStyleCnt="1"/>
      <dgm:spPr/>
    </dgm:pt>
    <dgm:pt modelId="{093C550A-8569-E143-9AB7-C38F4AEF560D}" type="pres">
      <dgm:prSet presAssocID="{729D783D-8DED-3E47-A7E3-BB1F47B5E8ED}" presName="linComp" presStyleCnt="0"/>
      <dgm:spPr/>
    </dgm:pt>
    <dgm:pt modelId="{4FC006E5-EEDF-5D4B-8399-B8D88A29F1BA}" type="pres">
      <dgm:prSet presAssocID="{8D59AF90-C0FB-E543-8A31-C28A249EE040}" presName="compNode" presStyleCnt="0"/>
      <dgm:spPr/>
    </dgm:pt>
    <dgm:pt modelId="{028EB19A-9D33-1448-BF78-373066DE9509}" type="pres">
      <dgm:prSet presAssocID="{8D59AF90-C0FB-E543-8A31-C28A249EE040}" presName="node" presStyleLbl="node1" presStyleIdx="0" presStyleCnt="5">
        <dgm:presLayoutVars>
          <dgm:bulletEnabled val="1"/>
        </dgm:presLayoutVars>
      </dgm:prSet>
      <dgm:spPr/>
    </dgm:pt>
    <dgm:pt modelId="{7AF41FBB-DA9E-3A4F-923F-98640D6A4C19}" type="pres">
      <dgm:prSet presAssocID="{8D59AF90-C0FB-E543-8A31-C28A249EE040}" presName="invisiNode" presStyleLbl="node1" presStyleIdx="0" presStyleCnt="5"/>
      <dgm:spPr/>
    </dgm:pt>
    <dgm:pt modelId="{E9548A36-3972-DA4D-B254-EFF44A96A966}" type="pres">
      <dgm:prSet presAssocID="{8D59AF90-C0FB-E543-8A31-C28A249EE040}" presName="imagNode" presStyleLbl="fgImgPlac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D2BA2A0-B4A0-8B49-A1A6-C5C802B54697}" type="pres">
      <dgm:prSet presAssocID="{7745416B-22BF-3C4A-A1D9-DD26D64DE559}" presName="sibTrans" presStyleLbl="sibTrans2D1" presStyleIdx="0" presStyleCnt="0"/>
      <dgm:spPr/>
    </dgm:pt>
    <dgm:pt modelId="{EDF5AAE9-D3CA-1141-ABF3-3F821DDDAC60}" type="pres">
      <dgm:prSet presAssocID="{9599ED75-7CAB-6E46-8FB0-FE9CB6D157B7}" presName="compNode" presStyleCnt="0"/>
      <dgm:spPr/>
    </dgm:pt>
    <dgm:pt modelId="{F69B730C-1B11-C147-84CA-4B42E9031E8B}" type="pres">
      <dgm:prSet presAssocID="{9599ED75-7CAB-6E46-8FB0-FE9CB6D157B7}" presName="node" presStyleLbl="node1" presStyleIdx="1" presStyleCnt="5">
        <dgm:presLayoutVars>
          <dgm:bulletEnabled val="1"/>
        </dgm:presLayoutVars>
      </dgm:prSet>
      <dgm:spPr/>
    </dgm:pt>
    <dgm:pt modelId="{88541713-4601-1F41-990E-E577A2BA94C8}" type="pres">
      <dgm:prSet presAssocID="{9599ED75-7CAB-6E46-8FB0-FE9CB6D157B7}" presName="invisiNode" presStyleLbl="node1" presStyleIdx="1" presStyleCnt="5"/>
      <dgm:spPr/>
    </dgm:pt>
    <dgm:pt modelId="{4A7B61BF-5848-F64B-B3FE-D5DDB43C40B2}" type="pres">
      <dgm:prSet presAssocID="{9599ED75-7CAB-6E46-8FB0-FE9CB6D157B7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7A7A232-82C1-B243-8E64-9CB6841DA4DD}" type="pres">
      <dgm:prSet presAssocID="{7EE1C75B-E46E-2147-8ABF-20317C24506A}" presName="sibTrans" presStyleLbl="sibTrans2D1" presStyleIdx="0" presStyleCnt="0"/>
      <dgm:spPr/>
    </dgm:pt>
    <dgm:pt modelId="{0F29FAF8-1198-6749-8613-BBC2288DB9E7}" type="pres">
      <dgm:prSet presAssocID="{B786D51D-97A0-614B-98D6-2EF3BA3E1531}" presName="compNode" presStyleCnt="0"/>
      <dgm:spPr/>
    </dgm:pt>
    <dgm:pt modelId="{BBE71BDA-45D3-5340-AC1C-F12ADB1DE2F5}" type="pres">
      <dgm:prSet presAssocID="{B786D51D-97A0-614B-98D6-2EF3BA3E1531}" presName="node" presStyleLbl="node1" presStyleIdx="2" presStyleCnt="5">
        <dgm:presLayoutVars>
          <dgm:bulletEnabled val="1"/>
        </dgm:presLayoutVars>
      </dgm:prSet>
      <dgm:spPr/>
    </dgm:pt>
    <dgm:pt modelId="{D68B5B50-0709-5648-9887-B357A1B09700}" type="pres">
      <dgm:prSet presAssocID="{B786D51D-97A0-614B-98D6-2EF3BA3E1531}" presName="invisiNode" presStyleLbl="node1" presStyleIdx="2" presStyleCnt="5"/>
      <dgm:spPr/>
    </dgm:pt>
    <dgm:pt modelId="{B3D4E5B4-D1BC-FD49-9A82-BFB29A289037}" type="pres">
      <dgm:prSet presAssocID="{B786D51D-97A0-614B-98D6-2EF3BA3E1531}" presName="imagNode" presStyleLbl="fgImgPlac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CE9C214-852C-544E-B449-59D34B0C788A}" type="pres">
      <dgm:prSet presAssocID="{BCD64561-D924-6B4B-9426-BB0F4A18D178}" presName="sibTrans" presStyleLbl="sibTrans2D1" presStyleIdx="0" presStyleCnt="0"/>
      <dgm:spPr/>
    </dgm:pt>
    <dgm:pt modelId="{00BCF787-971F-A547-97B0-3E1C2D7FBF5D}" type="pres">
      <dgm:prSet presAssocID="{26113A0C-8AFA-8B43-8022-FE81D0E55946}" presName="compNode" presStyleCnt="0"/>
      <dgm:spPr/>
    </dgm:pt>
    <dgm:pt modelId="{79187DCC-FABD-3A47-82E0-10BEF84396A6}" type="pres">
      <dgm:prSet presAssocID="{26113A0C-8AFA-8B43-8022-FE81D0E55946}" presName="node" presStyleLbl="node1" presStyleIdx="3" presStyleCnt="5">
        <dgm:presLayoutVars>
          <dgm:bulletEnabled val="1"/>
        </dgm:presLayoutVars>
      </dgm:prSet>
      <dgm:spPr/>
    </dgm:pt>
    <dgm:pt modelId="{02405749-AB8E-0540-B08E-2842EE812E6B}" type="pres">
      <dgm:prSet presAssocID="{26113A0C-8AFA-8B43-8022-FE81D0E55946}" presName="invisiNode" presStyleLbl="node1" presStyleIdx="3" presStyleCnt="5"/>
      <dgm:spPr/>
    </dgm:pt>
    <dgm:pt modelId="{BCF4C9FB-7DE7-554E-8001-6B718D72C2D0}" type="pres">
      <dgm:prSet presAssocID="{26113A0C-8AFA-8B43-8022-FE81D0E55946}" presName="imagNode" presStyleLbl="fgImgPlac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7FB7DA12-24DB-8B40-B62F-33FCE97EC4E7}" type="pres">
      <dgm:prSet presAssocID="{2397C487-3E3A-A24D-A357-19C232DD452E}" presName="sibTrans" presStyleLbl="sibTrans2D1" presStyleIdx="0" presStyleCnt="0"/>
      <dgm:spPr/>
    </dgm:pt>
    <dgm:pt modelId="{B2D280D5-4801-1643-8A35-66E348AD613C}" type="pres">
      <dgm:prSet presAssocID="{9DF8BBE0-FFBB-1849-B664-4F60BAFA7914}" presName="compNode" presStyleCnt="0"/>
      <dgm:spPr/>
    </dgm:pt>
    <dgm:pt modelId="{ACC5AE54-74BA-5E48-A62F-5E4FD80CD9F5}" type="pres">
      <dgm:prSet presAssocID="{9DF8BBE0-FFBB-1849-B664-4F60BAFA7914}" presName="node" presStyleLbl="node1" presStyleIdx="4" presStyleCnt="5">
        <dgm:presLayoutVars>
          <dgm:bulletEnabled val="1"/>
        </dgm:presLayoutVars>
      </dgm:prSet>
      <dgm:spPr/>
    </dgm:pt>
    <dgm:pt modelId="{11657C5C-5D0D-C74B-81B0-1C004408E960}" type="pres">
      <dgm:prSet presAssocID="{9DF8BBE0-FFBB-1849-B664-4F60BAFA7914}" presName="invisiNode" presStyleLbl="node1" presStyleIdx="4" presStyleCnt="5"/>
      <dgm:spPr/>
    </dgm:pt>
    <dgm:pt modelId="{F7F25721-7B2F-8C4E-859D-9B2EDF1A8656}" type="pres">
      <dgm:prSet presAssocID="{9DF8BBE0-FFBB-1849-B664-4F60BAFA7914}" presName="imagNode" presStyleLbl="fgImgPlace1" presStyleIdx="4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7434F825-7166-D94E-86A1-716BA1C97054}" srcId="{729D783D-8DED-3E47-A7E3-BB1F47B5E8ED}" destId="{9DF8BBE0-FFBB-1849-B664-4F60BAFA7914}" srcOrd="4" destOrd="0" parTransId="{64CD79D6-6CE8-7948-9ACD-83A3465F9D28}" sibTransId="{5767A4CD-A4B6-884D-9744-70508F1E6B6B}"/>
    <dgm:cxn modelId="{ACFEB530-3CDF-924A-86E0-18013E0757F9}" srcId="{729D783D-8DED-3E47-A7E3-BB1F47B5E8ED}" destId="{9599ED75-7CAB-6E46-8FB0-FE9CB6D157B7}" srcOrd="1" destOrd="0" parTransId="{2DF4DF1D-5FB2-6E4F-ACFB-5FE113FCEEE9}" sibTransId="{7EE1C75B-E46E-2147-8ABF-20317C24506A}"/>
    <dgm:cxn modelId="{52011F50-D1B2-E54C-99B3-DE5A08EAB575}" type="presOf" srcId="{BCD64561-D924-6B4B-9426-BB0F4A18D178}" destId="{ECE9C214-852C-544E-B449-59D34B0C788A}" srcOrd="0" destOrd="0" presId="urn:microsoft.com/office/officeart/2005/8/layout/pList2"/>
    <dgm:cxn modelId="{BECDF575-F9DC-3F4C-ADEB-5E9514EEF237}" type="presOf" srcId="{7745416B-22BF-3C4A-A1D9-DD26D64DE559}" destId="{2D2BA2A0-B4A0-8B49-A1A6-C5C802B54697}" srcOrd="0" destOrd="0" presId="urn:microsoft.com/office/officeart/2005/8/layout/pList2"/>
    <dgm:cxn modelId="{C1750E78-CAF1-134E-9EEB-3F5720ACE4B4}" type="presOf" srcId="{729D783D-8DED-3E47-A7E3-BB1F47B5E8ED}" destId="{97530D8A-1900-8141-AEB8-60F90F5A5471}" srcOrd="0" destOrd="0" presId="urn:microsoft.com/office/officeart/2005/8/layout/pList2"/>
    <dgm:cxn modelId="{585E787C-5DCF-FC46-9746-CCD0FB4FDA38}" srcId="{729D783D-8DED-3E47-A7E3-BB1F47B5E8ED}" destId="{26113A0C-8AFA-8B43-8022-FE81D0E55946}" srcOrd="3" destOrd="0" parTransId="{272F17E7-ACB2-494B-8752-FE9F355696C2}" sibTransId="{2397C487-3E3A-A24D-A357-19C232DD452E}"/>
    <dgm:cxn modelId="{77EC1586-01D1-6741-861D-A33B291696FD}" type="presOf" srcId="{8D59AF90-C0FB-E543-8A31-C28A249EE040}" destId="{028EB19A-9D33-1448-BF78-373066DE9509}" srcOrd="0" destOrd="0" presId="urn:microsoft.com/office/officeart/2005/8/layout/pList2"/>
    <dgm:cxn modelId="{177A5196-D0EB-CC43-99C3-A938615579AC}" type="presOf" srcId="{B786D51D-97A0-614B-98D6-2EF3BA3E1531}" destId="{BBE71BDA-45D3-5340-AC1C-F12ADB1DE2F5}" srcOrd="0" destOrd="0" presId="urn:microsoft.com/office/officeart/2005/8/layout/pList2"/>
    <dgm:cxn modelId="{851C0E9B-D8AC-3C4A-993B-CAC9426044DA}" type="presOf" srcId="{7EE1C75B-E46E-2147-8ABF-20317C24506A}" destId="{A7A7A232-82C1-B243-8E64-9CB6841DA4DD}" srcOrd="0" destOrd="0" presId="urn:microsoft.com/office/officeart/2005/8/layout/pList2"/>
    <dgm:cxn modelId="{5A7CB1CC-2ED5-7A4E-8F9D-23BC54F1101E}" type="presOf" srcId="{2397C487-3E3A-A24D-A357-19C232DD452E}" destId="{7FB7DA12-24DB-8B40-B62F-33FCE97EC4E7}" srcOrd="0" destOrd="0" presId="urn:microsoft.com/office/officeart/2005/8/layout/pList2"/>
    <dgm:cxn modelId="{82C42FCD-2110-7F4E-95D6-F4B67CDDEBE0}" srcId="{729D783D-8DED-3E47-A7E3-BB1F47B5E8ED}" destId="{8D59AF90-C0FB-E543-8A31-C28A249EE040}" srcOrd="0" destOrd="0" parTransId="{9D7C9705-5690-C749-8449-C49D7D436B09}" sibTransId="{7745416B-22BF-3C4A-A1D9-DD26D64DE559}"/>
    <dgm:cxn modelId="{2EA03DD7-3AE4-E14D-8522-EC92BA5ABACB}" srcId="{729D783D-8DED-3E47-A7E3-BB1F47B5E8ED}" destId="{B786D51D-97A0-614B-98D6-2EF3BA3E1531}" srcOrd="2" destOrd="0" parTransId="{AE6616F5-CD28-4F4A-B48E-B33D770B7F50}" sibTransId="{BCD64561-D924-6B4B-9426-BB0F4A18D178}"/>
    <dgm:cxn modelId="{CD2EB4E4-75EE-FC4D-96D6-F462B0F0CACF}" type="presOf" srcId="{9599ED75-7CAB-6E46-8FB0-FE9CB6D157B7}" destId="{F69B730C-1B11-C147-84CA-4B42E9031E8B}" srcOrd="0" destOrd="0" presId="urn:microsoft.com/office/officeart/2005/8/layout/pList2"/>
    <dgm:cxn modelId="{483D25E5-018A-6E43-BC9F-F51E154B0386}" type="presOf" srcId="{9DF8BBE0-FFBB-1849-B664-4F60BAFA7914}" destId="{ACC5AE54-74BA-5E48-A62F-5E4FD80CD9F5}" srcOrd="0" destOrd="0" presId="urn:microsoft.com/office/officeart/2005/8/layout/pList2"/>
    <dgm:cxn modelId="{A6BACBF4-0DD9-EC43-8BBE-107922DFBDA7}" type="presOf" srcId="{26113A0C-8AFA-8B43-8022-FE81D0E55946}" destId="{79187DCC-FABD-3A47-82E0-10BEF84396A6}" srcOrd="0" destOrd="0" presId="urn:microsoft.com/office/officeart/2005/8/layout/pList2"/>
    <dgm:cxn modelId="{C134C5C4-3F54-054C-94F6-26129647C62B}" type="presParOf" srcId="{97530D8A-1900-8141-AEB8-60F90F5A5471}" destId="{50CDE961-65B9-9540-B678-B2103581EDA4}" srcOrd="0" destOrd="0" presId="urn:microsoft.com/office/officeart/2005/8/layout/pList2"/>
    <dgm:cxn modelId="{3502AE40-3299-4A46-8015-8259D9A24AE4}" type="presParOf" srcId="{97530D8A-1900-8141-AEB8-60F90F5A5471}" destId="{093C550A-8569-E143-9AB7-C38F4AEF560D}" srcOrd="1" destOrd="0" presId="urn:microsoft.com/office/officeart/2005/8/layout/pList2"/>
    <dgm:cxn modelId="{60C880E3-D2D8-E442-A131-4F2994BBFCF2}" type="presParOf" srcId="{093C550A-8569-E143-9AB7-C38F4AEF560D}" destId="{4FC006E5-EEDF-5D4B-8399-B8D88A29F1BA}" srcOrd="0" destOrd="0" presId="urn:microsoft.com/office/officeart/2005/8/layout/pList2"/>
    <dgm:cxn modelId="{D7F9CC29-505A-4F45-8AEA-B3080A5D1F39}" type="presParOf" srcId="{4FC006E5-EEDF-5D4B-8399-B8D88A29F1BA}" destId="{028EB19A-9D33-1448-BF78-373066DE9509}" srcOrd="0" destOrd="0" presId="urn:microsoft.com/office/officeart/2005/8/layout/pList2"/>
    <dgm:cxn modelId="{943C3FB1-93FB-674F-9859-28FF363262FF}" type="presParOf" srcId="{4FC006E5-EEDF-5D4B-8399-B8D88A29F1BA}" destId="{7AF41FBB-DA9E-3A4F-923F-98640D6A4C19}" srcOrd="1" destOrd="0" presId="urn:microsoft.com/office/officeart/2005/8/layout/pList2"/>
    <dgm:cxn modelId="{6ABC6226-5B26-CC40-97EA-383D6BE47C50}" type="presParOf" srcId="{4FC006E5-EEDF-5D4B-8399-B8D88A29F1BA}" destId="{E9548A36-3972-DA4D-B254-EFF44A96A966}" srcOrd="2" destOrd="0" presId="urn:microsoft.com/office/officeart/2005/8/layout/pList2"/>
    <dgm:cxn modelId="{E4BC98A5-A387-BB40-A89C-92D46649C4F4}" type="presParOf" srcId="{093C550A-8569-E143-9AB7-C38F4AEF560D}" destId="{2D2BA2A0-B4A0-8B49-A1A6-C5C802B54697}" srcOrd="1" destOrd="0" presId="urn:microsoft.com/office/officeart/2005/8/layout/pList2"/>
    <dgm:cxn modelId="{74B9795E-9490-1F45-88F7-21D0AC016D96}" type="presParOf" srcId="{093C550A-8569-E143-9AB7-C38F4AEF560D}" destId="{EDF5AAE9-D3CA-1141-ABF3-3F821DDDAC60}" srcOrd="2" destOrd="0" presId="urn:microsoft.com/office/officeart/2005/8/layout/pList2"/>
    <dgm:cxn modelId="{25FA8BC4-74F6-6545-80FA-CD63C3B7A3E8}" type="presParOf" srcId="{EDF5AAE9-D3CA-1141-ABF3-3F821DDDAC60}" destId="{F69B730C-1B11-C147-84CA-4B42E9031E8B}" srcOrd="0" destOrd="0" presId="urn:microsoft.com/office/officeart/2005/8/layout/pList2"/>
    <dgm:cxn modelId="{ED7BFF3A-06C2-E748-BFBB-D6E93DA16005}" type="presParOf" srcId="{EDF5AAE9-D3CA-1141-ABF3-3F821DDDAC60}" destId="{88541713-4601-1F41-990E-E577A2BA94C8}" srcOrd="1" destOrd="0" presId="urn:microsoft.com/office/officeart/2005/8/layout/pList2"/>
    <dgm:cxn modelId="{0CAE303A-5BA6-514A-ABB8-798D089C33C6}" type="presParOf" srcId="{EDF5AAE9-D3CA-1141-ABF3-3F821DDDAC60}" destId="{4A7B61BF-5848-F64B-B3FE-D5DDB43C40B2}" srcOrd="2" destOrd="0" presId="urn:microsoft.com/office/officeart/2005/8/layout/pList2"/>
    <dgm:cxn modelId="{47A400B3-F051-2B47-BB46-A0C16863464C}" type="presParOf" srcId="{093C550A-8569-E143-9AB7-C38F4AEF560D}" destId="{A7A7A232-82C1-B243-8E64-9CB6841DA4DD}" srcOrd="3" destOrd="0" presId="urn:microsoft.com/office/officeart/2005/8/layout/pList2"/>
    <dgm:cxn modelId="{AF8DC9F7-A3C7-1444-886C-272381935DCC}" type="presParOf" srcId="{093C550A-8569-E143-9AB7-C38F4AEF560D}" destId="{0F29FAF8-1198-6749-8613-BBC2288DB9E7}" srcOrd="4" destOrd="0" presId="urn:microsoft.com/office/officeart/2005/8/layout/pList2"/>
    <dgm:cxn modelId="{30408219-3036-784E-AFF5-1D2AF05CE255}" type="presParOf" srcId="{0F29FAF8-1198-6749-8613-BBC2288DB9E7}" destId="{BBE71BDA-45D3-5340-AC1C-F12ADB1DE2F5}" srcOrd="0" destOrd="0" presId="urn:microsoft.com/office/officeart/2005/8/layout/pList2"/>
    <dgm:cxn modelId="{808D399A-ECDF-D149-B9B6-D33C65E45392}" type="presParOf" srcId="{0F29FAF8-1198-6749-8613-BBC2288DB9E7}" destId="{D68B5B50-0709-5648-9887-B357A1B09700}" srcOrd="1" destOrd="0" presId="urn:microsoft.com/office/officeart/2005/8/layout/pList2"/>
    <dgm:cxn modelId="{CC9EA61E-0131-1643-B657-E4833E6BCBEC}" type="presParOf" srcId="{0F29FAF8-1198-6749-8613-BBC2288DB9E7}" destId="{B3D4E5B4-D1BC-FD49-9A82-BFB29A289037}" srcOrd="2" destOrd="0" presId="urn:microsoft.com/office/officeart/2005/8/layout/pList2"/>
    <dgm:cxn modelId="{7A2B2731-CB71-0B41-AC19-6530EAE8FD76}" type="presParOf" srcId="{093C550A-8569-E143-9AB7-C38F4AEF560D}" destId="{ECE9C214-852C-544E-B449-59D34B0C788A}" srcOrd="5" destOrd="0" presId="urn:microsoft.com/office/officeart/2005/8/layout/pList2"/>
    <dgm:cxn modelId="{1848BF8F-EA7D-D94A-8C79-74FBC621C184}" type="presParOf" srcId="{093C550A-8569-E143-9AB7-C38F4AEF560D}" destId="{00BCF787-971F-A547-97B0-3E1C2D7FBF5D}" srcOrd="6" destOrd="0" presId="urn:microsoft.com/office/officeart/2005/8/layout/pList2"/>
    <dgm:cxn modelId="{9A4B41F1-832B-0A47-BB02-F2BAAF46A4C7}" type="presParOf" srcId="{00BCF787-971F-A547-97B0-3E1C2D7FBF5D}" destId="{79187DCC-FABD-3A47-82E0-10BEF84396A6}" srcOrd="0" destOrd="0" presId="urn:microsoft.com/office/officeart/2005/8/layout/pList2"/>
    <dgm:cxn modelId="{D016E1F0-3AA6-7045-9187-E0ACCD6BC315}" type="presParOf" srcId="{00BCF787-971F-A547-97B0-3E1C2D7FBF5D}" destId="{02405749-AB8E-0540-B08E-2842EE812E6B}" srcOrd="1" destOrd="0" presId="urn:microsoft.com/office/officeart/2005/8/layout/pList2"/>
    <dgm:cxn modelId="{5D277E7F-0494-6943-85B8-67A36927BB04}" type="presParOf" srcId="{00BCF787-971F-A547-97B0-3E1C2D7FBF5D}" destId="{BCF4C9FB-7DE7-554E-8001-6B718D72C2D0}" srcOrd="2" destOrd="0" presId="urn:microsoft.com/office/officeart/2005/8/layout/pList2"/>
    <dgm:cxn modelId="{DC065480-5EE6-344B-8658-72B8077C82DF}" type="presParOf" srcId="{093C550A-8569-E143-9AB7-C38F4AEF560D}" destId="{7FB7DA12-24DB-8B40-B62F-33FCE97EC4E7}" srcOrd="7" destOrd="0" presId="urn:microsoft.com/office/officeart/2005/8/layout/pList2"/>
    <dgm:cxn modelId="{13C39824-8F25-A847-94CC-25FC9BFA3976}" type="presParOf" srcId="{093C550A-8569-E143-9AB7-C38F4AEF560D}" destId="{B2D280D5-4801-1643-8A35-66E348AD613C}" srcOrd="8" destOrd="0" presId="urn:microsoft.com/office/officeart/2005/8/layout/pList2"/>
    <dgm:cxn modelId="{AE75EDC1-0090-5641-BD99-36320D6F66E4}" type="presParOf" srcId="{B2D280D5-4801-1643-8A35-66E348AD613C}" destId="{ACC5AE54-74BA-5E48-A62F-5E4FD80CD9F5}" srcOrd="0" destOrd="0" presId="urn:microsoft.com/office/officeart/2005/8/layout/pList2"/>
    <dgm:cxn modelId="{46F79B31-095B-CF43-A31D-CD647EA4B957}" type="presParOf" srcId="{B2D280D5-4801-1643-8A35-66E348AD613C}" destId="{11657C5C-5D0D-C74B-81B0-1C004408E960}" srcOrd="1" destOrd="0" presId="urn:microsoft.com/office/officeart/2005/8/layout/pList2"/>
    <dgm:cxn modelId="{5E2DBD50-9846-8547-B1BB-7D9D8A5E9E2F}" type="presParOf" srcId="{B2D280D5-4801-1643-8A35-66E348AD613C}" destId="{F7F25721-7B2F-8C4E-859D-9B2EDF1A865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6515D5-4190-734F-8EC1-0604DB6D5CDA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8E2DA4-D262-4949-90F8-C5B8062A7FC3}">
      <dgm:prSet phldrT="[Text]"/>
      <dgm:spPr/>
      <dgm:t>
        <a:bodyPr/>
        <a:lstStyle/>
        <a:p>
          <a:r>
            <a:rPr lang="en-US" dirty="0"/>
            <a:t>Develop Your Team</a:t>
          </a:r>
        </a:p>
      </dgm:t>
    </dgm:pt>
    <dgm:pt modelId="{154A9E58-2233-DC45-A1BD-4136D2FD12A4}" type="parTrans" cxnId="{DBA3BF02-6906-EA49-9581-7067F9153E4F}">
      <dgm:prSet/>
      <dgm:spPr/>
      <dgm:t>
        <a:bodyPr/>
        <a:lstStyle/>
        <a:p>
          <a:endParaRPr lang="en-US"/>
        </a:p>
      </dgm:t>
    </dgm:pt>
    <dgm:pt modelId="{51FA4F38-1667-274C-AE57-0452FBCE4A5C}" type="sibTrans" cxnId="{DBA3BF02-6906-EA49-9581-7067F9153E4F}">
      <dgm:prSet/>
      <dgm:spPr/>
      <dgm:t>
        <a:bodyPr/>
        <a:lstStyle/>
        <a:p>
          <a:endParaRPr lang="en-US"/>
        </a:p>
      </dgm:t>
    </dgm:pt>
    <dgm:pt modelId="{D40786C6-33CA-7A46-8AE5-C9AD41D75C85}">
      <dgm:prSet phldrT="[Text]"/>
      <dgm:spPr/>
      <dgm:t>
        <a:bodyPr/>
        <a:lstStyle/>
        <a:p>
          <a:r>
            <a:rPr lang="en-US" dirty="0"/>
            <a:t>Develop Episode Themes and Topics</a:t>
          </a:r>
        </a:p>
      </dgm:t>
    </dgm:pt>
    <dgm:pt modelId="{EC739A21-34F4-894E-AAE8-35EDE158156E}" type="parTrans" cxnId="{C6EC0FB1-9265-344C-B9B5-82277513D6FC}">
      <dgm:prSet/>
      <dgm:spPr/>
      <dgm:t>
        <a:bodyPr/>
        <a:lstStyle/>
        <a:p>
          <a:endParaRPr lang="en-US"/>
        </a:p>
      </dgm:t>
    </dgm:pt>
    <dgm:pt modelId="{52A218FD-5F26-874E-8F99-010E1393A714}" type="sibTrans" cxnId="{C6EC0FB1-9265-344C-B9B5-82277513D6FC}">
      <dgm:prSet/>
      <dgm:spPr/>
      <dgm:t>
        <a:bodyPr/>
        <a:lstStyle/>
        <a:p>
          <a:endParaRPr lang="en-US"/>
        </a:p>
      </dgm:t>
    </dgm:pt>
    <dgm:pt modelId="{460CB500-A8BD-6C4A-9EA2-B2D950F38C5A}">
      <dgm:prSet phldrT="[Text]"/>
      <dgm:spPr/>
      <dgm:t>
        <a:bodyPr/>
        <a:lstStyle/>
        <a:p>
          <a:r>
            <a:rPr lang="en-US" dirty="0"/>
            <a:t>Sign up for podcast hosting site</a:t>
          </a:r>
        </a:p>
      </dgm:t>
    </dgm:pt>
    <dgm:pt modelId="{5BD994CE-6B1A-1240-BCE4-1A7EC800E79C}" type="parTrans" cxnId="{BDC66132-218A-4741-816E-6FE5132AECC2}">
      <dgm:prSet/>
      <dgm:spPr/>
      <dgm:t>
        <a:bodyPr/>
        <a:lstStyle/>
        <a:p>
          <a:endParaRPr lang="en-US"/>
        </a:p>
      </dgm:t>
    </dgm:pt>
    <dgm:pt modelId="{C7EA9DDB-8A36-274C-AB4E-C700A69928E3}" type="sibTrans" cxnId="{BDC66132-218A-4741-816E-6FE5132AECC2}">
      <dgm:prSet/>
      <dgm:spPr/>
      <dgm:t>
        <a:bodyPr/>
        <a:lstStyle/>
        <a:p>
          <a:endParaRPr lang="en-US"/>
        </a:p>
      </dgm:t>
    </dgm:pt>
    <dgm:pt modelId="{27C6FED6-AF06-B641-9F02-287292ACAC43}">
      <dgm:prSet phldrT="[Text]"/>
      <dgm:spPr/>
      <dgm:t>
        <a:bodyPr/>
        <a:lstStyle/>
        <a:p>
          <a:r>
            <a:rPr lang="en-US" dirty="0"/>
            <a:t>Get a recording and sound editing program (Zoom and Audacity are free)</a:t>
          </a:r>
        </a:p>
      </dgm:t>
    </dgm:pt>
    <dgm:pt modelId="{23177A24-B0AF-6E41-8C58-EDA4FF89B600}" type="parTrans" cxnId="{F013AC44-40A1-B448-82F1-4F63B07164E6}">
      <dgm:prSet/>
      <dgm:spPr/>
      <dgm:t>
        <a:bodyPr/>
        <a:lstStyle/>
        <a:p>
          <a:endParaRPr lang="en-US"/>
        </a:p>
      </dgm:t>
    </dgm:pt>
    <dgm:pt modelId="{C290E805-972A-AD4C-AB68-4E88EA7DCD41}" type="sibTrans" cxnId="{F013AC44-40A1-B448-82F1-4F63B07164E6}">
      <dgm:prSet/>
      <dgm:spPr/>
      <dgm:t>
        <a:bodyPr/>
        <a:lstStyle/>
        <a:p>
          <a:endParaRPr lang="en-US"/>
        </a:p>
      </dgm:t>
    </dgm:pt>
    <dgm:pt modelId="{5A6158BF-422F-0E46-9D90-AD2C8DD01725}">
      <dgm:prSet/>
      <dgm:spPr/>
      <dgm:t>
        <a:bodyPr/>
        <a:lstStyle/>
        <a:p>
          <a:r>
            <a:rPr lang="en-US" dirty="0"/>
            <a:t>Set Up Date and Time for first podcast recording</a:t>
          </a:r>
        </a:p>
      </dgm:t>
    </dgm:pt>
    <dgm:pt modelId="{608056B0-5D40-7144-B727-CCCC218954F3}" type="parTrans" cxnId="{9C408C51-0B9B-4E44-B878-3D2301374DAF}">
      <dgm:prSet/>
      <dgm:spPr/>
      <dgm:t>
        <a:bodyPr/>
        <a:lstStyle/>
        <a:p>
          <a:endParaRPr lang="en-US"/>
        </a:p>
      </dgm:t>
    </dgm:pt>
    <dgm:pt modelId="{14725BFE-1A6D-6C49-A91A-E0D769B5D56D}" type="sibTrans" cxnId="{9C408C51-0B9B-4E44-B878-3D2301374DAF}">
      <dgm:prSet/>
      <dgm:spPr/>
      <dgm:t>
        <a:bodyPr/>
        <a:lstStyle/>
        <a:p>
          <a:endParaRPr lang="en-US"/>
        </a:p>
      </dgm:t>
    </dgm:pt>
    <dgm:pt modelId="{0319EF86-1A79-1446-86AE-ACAAF34001FA}" type="pres">
      <dgm:prSet presAssocID="{1C6515D5-4190-734F-8EC1-0604DB6D5CDA}" presName="outerComposite" presStyleCnt="0">
        <dgm:presLayoutVars>
          <dgm:chMax val="5"/>
          <dgm:dir/>
          <dgm:resizeHandles val="exact"/>
        </dgm:presLayoutVars>
      </dgm:prSet>
      <dgm:spPr/>
    </dgm:pt>
    <dgm:pt modelId="{535BCCAB-39A4-E342-9774-5E354F8B5D2D}" type="pres">
      <dgm:prSet presAssocID="{1C6515D5-4190-734F-8EC1-0604DB6D5CDA}" presName="dummyMaxCanvas" presStyleCnt="0">
        <dgm:presLayoutVars/>
      </dgm:prSet>
      <dgm:spPr/>
    </dgm:pt>
    <dgm:pt modelId="{841972D7-1847-024A-A7FD-D7686E712036}" type="pres">
      <dgm:prSet presAssocID="{1C6515D5-4190-734F-8EC1-0604DB6D5CDA}" presName="FiveNodes_1" presStyleLbl="node1" presStyleIdx="0" presStyleCnt="5">
        <dgm:presLayoutVars>
          <dgm:bulletEnabled val="1"/>
        </dgm:presLayoutVars>
      </dgm:prSet>
      <dgm:spPr/>
    </dgm:pt>
    <dgm:pt modelId="{FEA8A365-14E0-6148-8067-23F2EBE584F2}" type="pres">
      <dgm:prSet presAssocID="{1C6515D5-4190-734F-8EC1-0604DB6D5CDA}" presName="FiveNodes_2" presStyleLbl="node1" presStyleIdx="1" presStyleCnt="5">
        <dgm:presLayoutVars>
          <dgm:bulletEnabled val="1"/>
        </dgm:presLayoutVars>
      </dgm:prSet>
      <dgm:spPr/>
    </dgm:pt>
    <dgm:pt modelId="{6F6E2C56-E821-8849-BCC9-407F225E998A}" type="pres">
      <dgm:prSet presAssocID="{1C6515D5-4190-734F-8EC1-0604DB6D5CDA}" presName="FiveNodes_3" presStyleLbl="node1" presStyleIdx="2" presStyleCnt="5">
        <dgm:presLayoutVars>
          <dgm:bulletEnabled val="1"/>
        </dgm:presLayoutVars>
      </dgm:prSet>
      <dgm:spPr/>
    </dgm:pt>
    <dgm:pt modelId="{806DEA2C-628D-7A46-961B-E2BDBA8DE940}" type="pres">
      <dgm:prSet presAssocID="{1C6515D5-4190-734F-8EC1-0604DB6D5CDA}" presName="FiveNodes_4" presStyleLbl="node1" presStyleIdx="3" presStyleCnt="5">
        <dgm:presLayoutVars>
          <dgm:bulletEnabled val="1"/>
        </dgm:presLayoutVars>
      </dgm:prSet>
      <dgm:spPr/>
    </dgm:pt>
    <dgm:pt modelId="{232AFAD7-8A6B-5F47-98A5-3F64249ECA4A}" type="pres">
      <dgm:prSet presAssocID="{1C6515D5-4190-734F-8EC1-0604DB6D5CDA}" presName="FiveNodes_5" presStyleLbl="node1" presStyleIdx="4" presStyleCnt="5">
        <dgm:presLayoutVars>
          <dgm:bulletEnabled val="1"/>
        </dgm:presLayoutVars>
      </dgm:prSet>
      <dgm:spPr/>
    </dgm:pt>
    <dgm:pt modelId="{E728FBBE-DBD9-3D47-B867-B5BEDAE62992}" type="pres">
      <dgm:prSet presAssocID="{1C6515D5-4190-734F-8EC1-0604DB6D5CDA}" presName="FiveConn_1-2" presStyleLbl="fgAccFollowNode1" presStyleIdx="0" presStyleCnt="4">
        <dgm:presLayoutVars>
          <dgm:bulletEnabled val="1"/>
        </dgm:presLayoutVars>
      </dgm:prSet>
      <dgm:spPr/>
    </dgm:pt>
    <dgm:pt modelId="{B41A5CE3-1EFB-3E47-BA6C-AF4BC956D517}" type="pres">
      <dgm:prSet presAssocID="{1C6515D5-4190-734F-8EC1-0604DB6D5CDA}" presName="FiveConn_2-3" presStyleLbl="fgAccFollowNode1" presStyleIdx="1" presStyleCnt="4">
        <dgm:presLayoutVars>
          <dgm:bulletEnabled val="1"/>
        </dgm:presLayoutVars>
      </dgm:prSet>
      <dgm:spPr/>
    </dgm:pt>
    <dgm:pt modelId="{15F769B4-6513-6F46-AADE-46CCC357F85F}" type="pres">
      <dgm:prSet presAssocID="{1C6515D5-4190-734F-8EC1-0604DB6D5CDA}" presName="FiveConn_3-4" presStyleLbl="fgAccFollowNode1" presStyleIdx="2" presStyleCnt="4">
        <dgm:presLayoutVars>
          <dgm:bulletEnabled val="1"/>
        </dgm:presLayoutVars>
      </dgm:prSet>
      <dgm:spPr/>
    </dgm:pt>
    <dgm:pt modelId="{51DF70EE-9EC8-F046-B332-666A45B3EC01}" type="pres">
      <dgm:prSet presAssocID="{1C6515D5-4190-734F-8EC1-0604DB6D5CDA}" presName="FiveConn_4-5" presStyleLbl="fgAccFollowNode1" presStyleIdx="3" presStyleCnt="4">
        <dgm:presLayoutVars>
          <dgm:bulletEnabled val="1"/>
        </dgm:presLayoutVars>
      </dgm:prSet>
      <dgm:spPr/>
    </dgm:pt>
    <dgm:pt modelId="{F1E2B36C-F5F0-8C45-ADB1-B1722B520F5F}" type="pres">
      <dgm:prSet presAssocID="{1C6515D5-4190-734F-8EC1-0604DB6D5CDA}" presName="FiveNodes_1_text" presStyleLbl="node1" presStyleIdx="4" presStyleCnt="5">
        <dgm:presLayoutVars>
          <dgm:bulletEnabled val="1"/>
        </dgm:presLayoutVars>
      </dgm:prSet>
      <dgm:spPr/>
    </dgm:pt>
    <dgm:pt modelId="{DC0189DD-C63B-E549-96EA-A9CC1DA30FD7}" type="pres">
      <dgm:prSet presAssocID="{1C6515D5-4190-734F-8EC1-0604DB6D5CDA}" presName="FiveNodes_2_text" presStyleLbl="node1" presStyleIdx="4" presStyleCnt="5">
        <dgm:presLayoutVars>
          <dgm:bulletEnabled val="1"/>
        </dgm:presLayoutVars>
      </dgm:prSet>
      <dgm:spPr/>
    </dgm:pt>
    <dgm:pt modelId="{177164FD-FE46-F248-A499-71EEEE6FC943}" type="pres">
      <dgm:prSet presAssocID="{1C6515D5-4190-734F-8EC1-0604DB6D5CDA}" presName="FiveNodes_3_text" presStyleLbl="node1" presStyleIdx="4" presStyleCnt="5">
        <dgm:presLayoutVars>
          <dgm:bulletEnabled val="1"/>
        </dgm:presLayoutVars>
      </dgm:prSet>
      <dgm:spPr/>
    </dgm:pt>
    <dgm:pt modelId="{25CB8CAB-98FC-0248-B8C7-87E5ADE5AD7D}" type="pres">
      <dgm:prSet presAssocID="{1C6515D5-4190-734F-8EC1-0604DB6D5CDA}" presName="FiveNodes_4_text" presStyleLbl="node1" presStyleIdx="4" presStyleCnt="5">
        <dgm:presLayoutVars>
          <dgm:bulletEnabled val="1"/>
        </dgm:presLayoutVars>
      </dgm:prSet>
      <dgm:spPr/>
    </dgm:pt>
    <dgm:pt modelId="{DA283723-9B77-CD47-8E60-642C4B963175}" type="pres">
      <dgm:prSet presAssocID="{1C6515D5-4190-734F-8EC1-0604DB6D5CD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BA3BF02-6906-EA49-9581-7067F9153E4F}" srcId="{1C6515D5-4190-734F-8EC1-0604DB6D5CDA}" destId="{638E2DA4-D262-4949-90F8-C5B8062A7FC3}" srcOrd="0" destOrd="0" parTransId="{154A9E58-2233-DC45-A1BD-4136D2FD12A4}" sibTransId="{51FA4F38-1667-274C-AE57-0452FBCE4A5C}"/>
    <dgm:cxn modelId="{BDC66132-218A-4741-816E-6FE5132AECC2}" srcId="{1C6515D5-4190-734F-8EC1-0604DB6D5CDA}" destId="{460CB500-A8BD-6C4A-9EA2-B2D950F38C5A}" srcOrd="2" destOrd="0" parTransId="{5BD994CE-6B1A-1240-BCE4-1A7EC800E79C}" sibTransId="{C7EA9DDB-8A36-274C-AB4E-C700A69928E3}"/>
    <dgm:cxn modelId="{DD1CF332-12CC-AE46-A327-B5114D4A4EDD}" type="presOf" srcId="{27C6FED6-AF06-B641-9F02-287292ACAC43}" destId="{806DEA2C-628D-7A46-961B-E2BDBA8DE940}" srcOrd="0" destOrd="0" presId="urn:microsoft.com/office/officeart/2005/8/layout/vProcess5"/>
    <dgm:cxn modelId="{13887136-206A-7146-8834-261A8BA7E0E7}" type="presOf" srcId="{52A218FD-5F26-874E-8F99-010E1393A714}" destId="{B41A5CE3-1EFB-3E47-BA6C-AF4BC956D517}" srcOrd="0" destOrd="0" presId="urn:microsoft.com/office/officeart/2005/8/layout/vProcess5"/>
    <dgm:cxn modelId="{7D5C6262-ABA2-4344-AE95-2D6456D518A8}" type="presOf" srcId="{460CB500-A8BD-6C4A-9EA2-B2D950F38C5A}" destId="{6F6E2C56-E821-8849-BCC9-407F225E998A}" srcOrd="0" destOrd="0" presId="urn:microsoft.com/office/officeart/2005/8/layout/vProcess5"/>
    <dgm:cxn modelId="{F013AC44-40A1-B448-82F1-4F63B07164E6}" srcId="{1C6515D5-4190-734F-8EC1-0604DB6D5CDA}" destId="{27C6FED6-AF06-B641-9F02-287292ACAC43}" srcOrd="3" destOrd="0" parTransId="{23177A24-B0AF-6E41-8C58-EDA4FF89B600}" sibTransId="{C290E805-972A-AD4C-AB68-4E88EA7DCD41}"/>
    <dgm:cxn modelId="{7134FA65-1866-1C41-95FE-8443E59A2689}" type="presOf" srcId="{638E2DA4-D262-4949-90F8-C5B8062A7FC3}" destId="{841972D7-1847-024A-A7FD-D7686E712036}" srcOrd="0" destOrd="0" presId="urn:microsoft.com/office/officeart/2005/8/layout/vProcess5"/>
    <dgm:cxn modelId="{9C408C51-0B9B-4E44-B878-3D2301374DAF}" srcId="{1C6515D5-4190-734F-8EC1-0604DB6D5CDA}" destId="{5A6158BF-422F-0E46-9D90-AD2C8DD01725}" srcOrd="4" destOrd="0" parTransId="{608056B0-5D40-7144-B727-CCCC218954F3}" sibTransId="{14725BFE-1A6D-6C49-A91A-E0D769B5D56D}"/>
    <dgm:cxn modelId="{29EB8C75-3139-F649-A92F-A0E08E54EF57}" type="presOf" srcId="{C290E805-972A-AD4C-AB68-4E88EA7DCD41}" destId="{51DF70EE-9EC8-F046-B332-666A45B3EC01}" srcOrd="0" destOrd="0" presId="urn:microsoft.com/office/officeart/2005/8/layout/vProcess5"/>
    <dgm:cxn modelId="{BACDA57E-869F-D841-9993-02D01FB9E872}" type="presOf" srcId="{1C6515D5-4190-734F-8EC1-0604DB6D5CDA}" destId="{0319EF86-1A79-1446-86AE-ACAAF34001FA}" srcOrd="0" destOrd="0" presId="urn:microsoft.com/office/officeart/2005/8/layout/vProcess5"/>
    <dgm:cxn modelId="{8F22CA95-4B67-0140-8C29-C90C5438674B}" type="presOf" srcId="{C7EA9DDB-8A36-274C-AB4E-C700A69928E3}" destId="{15F769B4-6513-6F46-AADE-46CCC357F85F}" srcOrd="0" destOrd="0" presId="urn:microsoft.com/office/officeart/2005/8/layout/vProcess5"/>
    <dgm:cxn modelId="{230213A8-A231-4C4B-A8C0-C00169482859}" type="presOf" srcId="{27C6FED6-AF06-B641-9F02-287292ACAC43}" destId="{25CB8CAB-98FC-0248-B8C7-87E5ADE5AD7D}" srcOrd="1" destOrd="0" presId="urn:microsoft.com/office/officeart/2005/8/layout/vProcess5"/>
    <dgm:cxn modelId="{C6EC0FB1-9265-344C-B9B5-82277513D6FC}" srcId="{1C6515D5-4190-734F-8EC1-0604DB6D5CDA}" destId="{D40786C6-33CA-7A46-8AE5-C9AD41D75C85}" srcOrd="1" destOrd="0" parTransId="{EC739A21-34F4-894E-AAE8-35EDE158156E}" sibTransId="{52A218FD-5F26-874E-8F99-010E1393A714}"/>
    <dgm:cxn modelId="{65AFACD3-9633-1942-BA85-447F941F7772}" type="presOf" srcId="{D40786C6-33CA-7A46-8AE5-C9AD41D75C85}" destId="{FEA8A365-14E0-6148-8067-23F2EBE584F2}" srcOrd="0" destOrd="0" presId="urn:microsoft.com/office/officeart/2005/8/layout/vProcess5"/>
    <dgm:cxn modelId="{FFDAA8DC-34B0-CD4A-B60D-393E547E7157}" type="presOf" srcId="{51FA4F38-1667-274C-AE57-0452FBCE4A5C}" destId="{E728FBBE-DBD9-3D47-B867-B5BEDAE62992}" srcOrd="0" destOrd="0" presId="urn:microsoft.com/office/officeart/2005/8/layout/vProcess5"/>
    <dgm:cxn modelId="{EA4606EB-7F8A-6D43-885B-BCACEBD1F0CA}" type="presOf" srcId="{5A6158BF-422F-0E46-9D90-AD2C8DD01725}" destId="{232AFAD7-8A6B-5F47-98A5-3F64249ECA4A}" srcOrd="0" destOrd="0" presId="urn:microsoft.com/office/officeart/2005/8/layout/vProcess5"/>
    <dgm:cxn modelId="{D0F90AEC-3F71-164B-B1C8-8581405F42E8}" type="presOf" srcId="{638E2DA4-D262-4949-90F8-C5B8062A7FC3}" destId="{F1E2B36C-F5F0-8C45-ADB1-B1722B520F5F}" srcOrd="1" destOrd="0" presId="urn:microsoft.com/office/officeart/2005/8/layout/vProcess5"/>
    <dgm:cxn modelId="{631DCEED-E357-7B4C-B6E7-CBD7BD5BFDB1}" type="presOf" srcId="{460CB500-A8BD-6C4A-9EA2-B2D950F38C5A}" destId="{177164FD-FE46-F248-A499-71EEEE6FC943}" srcOrd="1" destOrd="0" presId="urn:microsoft.com/office/officeart/2005/8/layout/vProcess5"/>
    <dgm:cxn modelId="{952037FB-2C83-AF43-A024-5A588931F320}" type="presOf" srcId="{D40786C6-33CA-7A46-8AE5-C9AD41D75C85}" destId="{DC0189DD-C63B-E549-96EA-A9CC1DA30FD7}" srcOrd="1" destOrd="0" presId="urn:microsoft.com/office/officeart/2005/8/layout/vProcess5"/>
    <dgm:cxn modelId="{024C6EFB-66E9-D346-9689-921BCD7AE195}" type="presOf" srcId="{5A6158BF-422F-0E46-9D90-AD2C8DD01725}" destId="{DA283723-9B77-CD47-8E60-642C4B963175}" srcOrd="1" destOrd="0" presId="urn:microsoft.com/office/officeart/2005/8/layout/vProcess5"/>
    <dgm:cxn modelId="{82254A3B-6E40-0743-A5A8-145948802BFC}" type="presParOf" srcId="{0319EF86-1A79-1446-86AE-ACAAF34001FA}" destId="{535BCCAB-39A4-E342-9774-5E354F8B5D2D}" srcOrd="0" destOrd="0" presId="urn:microsoft.com/office/officeart/2005/8/layout/vProcess5"/>
    <dgm:cxn modelId="{5022679B-C470-B444-9534-BD2606F1CFAB}" type="presParOf" srcId="{0319EF86-1A79-1446-86AE-ACAAF34001FA}" destId="{841972D7-1847-024A-A7FD-D7686E712036}" srcOrd="1" destOrd="0" presId="urn:microsoft.com/office/officeart/2005/8/layout/vProcess5"/>
    <dgm:cxn modelId="{337D3FAC-552F-0D43-8BBE-D30DCE75F62E}" type="presParOf" srcId="{0319EF86-1A79-1446-86AE-ACAAF34001FA}" destId="{FEA8A365-14E0-6148-8067-23F2EBE584F2}" srcOrd="2" destOrd="0" presId="urn:microsoft.com/office/officeart/2005/8/layout/vProcess5"/>
    <dgm:cxn modelId="{F35EE6A2-70FF-7D48-B2A2-49A07E6B11F6}" type="presParOf" srcId="{0319EF86-1A79-1446-86AE-ACAAF34001FA}" destId="{6F6E2C56-E821-8849-BCC9-407F225E998A}" srcOrd="3" destOrd="0" presId="urn:microsoft.com/office/officeart/2005/8/layout/vProcess5"/>
    <dgm:cxn modelId="{F262DF86-501D-9048-A38A-2C1D770F8C56}" type="presParOf" srcId="{0319EF86-1A79-1446-86AE-ACAAF34001FA}" destId="{806DEA2C-628D-7A46-961B-E2BDBA8DE940}" srcOrd="4" destOrd="0" presId="urn:microsoft.com/office/officeart/2005/8/layout/vProcess5"/>
    <dgm:cxn modelId="{2F58E7F1-FCA4-2442-BF6D-87EC7722EA09}" type="presParOf" srcId="{0319EF86-1A79-1446-86AE-ACAAF34001FA}" destId="{232AFAD7-8A6B-5F47-98A5-3F64249ECA4A}" srcOrd="5" destOrd="0" presId="urn:microsoft.com/office/officeart/2005/8/layout/vProcess5"/>
    <dgm:cxn modelId="{51EECD3E-E391-A548-BFD8-D7EC1B311400}" type="presParOf" srcId="{0319EF86-1A79-1446-86AE-ACAAF34001FA}" destId="{E728FBBE-DBD9-3D47-B867-B5BEDAE62992}" srcOrd="6" destOrd="0" presId="urn:microsoft.com/office/officeart/2005/8/layout/vProcess5"/>
    <dgm:cxn modelId="{ADDB98E4-828A-554D-AB88-740F2C907AD4}" type="presParOf" srcId="{0319EF86-1A79-1446-86AE-ACAAF34001FA}" destId="{B41A5CE3-1EFB-3E47-BA6C-AF4BC956D517}" srcOrd="7" destOrd="0" presId="urn:microsoft.com/office/officeart/2005/8/layout/vProcess5"/>
    <dgm:cxn modelId="{9FA36953-A577-E34C-8719-E689793FCFE0}" type="presParOf" srcId="{0319EF86-1A79-1446-86AE-ACAAF34001FA}" destId="{15F769B4-6513-6F46-AADE-46CCC357F85F}" srcOrd="8" destOrd="0" presId="urn:microsoft.com/office/officeart/2005/8/layout/vProcess5"/>
    <dgm:cxn modelId="{284FD31E-5FD0-EF44-A637-C5FB094EE7ED}" type="presParOf" srcId="{0319EF86-1A79-1446-86AE-ACAAF34001FA}" destId="{51DF70EE-9EC8-F046-B332-666A45B3EC01}" srcOrd="9" destOrd="0" presId="urn:microsoft.com/office/officeart/2005/8/layout/vProcess5"/>
    <dgm:cxn modelId="{DB284384-EDEA-0B4A-AA99-29BEABBF8E3F}" type="presParOf" srcId="{0319EF86-1A79-1446-86AE-ACAAF34001FA}" destId="{F1E2B36C-F5F0-8C45-ADB1-B1722B520F5F}" srcOrd="10" destOrd="0" presId="urn:microsoft.com/office/officeart/2005/8/layout/vProcess5"/>
    <dgm:cxn modelId="{FAD9CF3E-A48B-8041-BE11-8A4A921D60C2}" type="presParOf" srcId="{0319EF86-1A79-1446-86AE-ACAAF34001FA}" destId="{DC0189DD-C63B-E549-96EA-A9CC1DA30FD7}" srcOrd="11" destOrd="0" presId="urn:microsoft.com/office/officeart/2005/8/layout/vProcess5"/>
    <dgm:cxn modelId="{F6E53B55-757D-9544-A749-92FA6426FDF2}" type="presParOf" srcId="{0319EF86-1A79-1446-86AE-ACAAF34001FA}" destId="{177164FD-FE46-F248-A499-71EEEE6FC943}" srcOrd="12" destOrd="0" presId="urn:microsoft.com/office/officeart/2005/8/layout/vProcess5"/>
    <dgm:cxn modelId="{2D207BC6-23E8-E543-8DCF-B8BF28DDFC1D}" type="presParOf" srcId="{0319EF86-1A79-1446-86AE-ACAAF34001FA}" destId="{25CB8CAB-98FC-0248-B8C7-87E5ADE5AD7D}" srcOrd="13" destOrd="0" presId="urn:microsoft.com/office/officeart/2005/8/layout/vProcess5"/>
    <dgm:cxn modelId="{83DA706D-6EB9-974A-B1A5-02B3D5C46432}" type="presParOf" srcId="{0319EF86-1A79-1446-86AE-ACAAF34001FA}" destId="{DA283723-9B77-CD47-8E60-642C4B96317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85DC55-7D62-9A4A-B242-F95D05FD091E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C268D-87E5-3A47-9577-05EB78AF5245}">
      <dgm:prSet phldrT="[Text]"/>
      <dgm:spPr/>
      <dgm:t>
        <a:bodyPr/>
        <a:lstStyle/>
        <a:p>
          <a:r>
            <a:rPr lang="en-US" dirty="0" err="1"/>
            <a:t>Eventbrite</a:t>
          </a:r>
          <a:endParaRPr lang="en-US" dirty="0"/>
        </a:p>
        <a:p>
          <a:r>
            <a:rPr lang="en-US" dirty="0" err="1"/>
            <a:t>eventbrite.com</a:t>
          </a:r>
          <a:endParaRPr lang="en-US" dirty="0"/>
        </a:p>
      </dgm:t>
    </dgm:pt>
    <dgm:pt modelId="{9D5633D9-98A1-3742-B60E-8A9ADC397CB8}" type="parTrans" cxnId="{1D7AF2D6-44E9-1A4D-ADA8-20C1CCEF1464}">
      <dgm:prSet/>
      <dgm:spPr/>
      <dgm:t>
        <a:bodyPr/>
        <a:lstStyle/>
        <a:p>
          <a:endParaRPr lang="en-US"/>
        </a:p>
      </dgm:t>
    </dgm:pt>
    <dgm:pt modelId="{D6CF8B80-183B-FD40-93DD-74E30BDAE45F}" type="sibTrans" cxnId="{1D7AF2D6-44E9-1A4D-ADA8-20C1CCEF1464}">
      <dgm:prSet/>
      <dgm:spPr/>
      <dgm:t>
        <a:bodyPr/>
        <a:lstStyle/>
        <a:p>
          <a:endParaRPr lang="en-US"/>
        </a:p>
      </dgm:t>
    </dgm:pt>
    <dgm:pt modelId="{6D19A579-7139-2440-BF61-B159BE1273EA}">
      <dgm:prSet phldrT="[Text]"/>
      <dgm:spPr/>
      <dgm:t>
        <a:bodyPr/>
        <a:lstStyle/>
        <a:p>
          <a:r>
            <a:rPr lang="en-US" dirty="0" err="1"/>
            <a:t>Evite</a:t>
          </a:r>
          <a:endParaRPr lang="en-US" dirty="0"/>
        </a:p>
        <a:p>
          <a:r>
            <a:rPr lang="en-US" dirty="0" err="1"/>
            <a:t>evite.com</a:t>
          </a:r>
          <a:endParaRPr lang="en-US" dirty="0"/>
        </a:p>
      </dgm:t>
    </dgm:pt>
    <dgm:pt modelId="{2DCD13C2-F2BD-7D46-9ABB-5801B680D6DD}" type="parTrans" cxnId="{8068E2A1-4865-0544-827C-82B82199D4ED}">
      <dgm:prSet/>
      <dgm:spPr/>
      <dgm:t>
        <a:bodyPr/>
        <a:lstStyle/>
        <a:p>
          <a:endParaRPr lang="en-US"/>
        </a:p>
      </dgm:t>
    </dgm:pt>
    <dgm:pt modelId="{0C082901-4EE9-B84E-B84B-4905D47E0A32}" type="sibTrans" cxnId="{8068E2A1-4865-0544-827C-82B82199D4ED}">
      <dgm:prSet/>
      <dgm:spPr/>
      <dgm:t>
        <a:bodyPr/>
        <a:lstStyle/>
        <a:p>
          <a:endParaRPr lang="en-US"/>
        </a:p>
      </dgm:t>
    </dgm:pt>
    <dgm:pt modelId="{FB8FB674-013E-EF40-88BD-D86AF9AADAC0}">
      <dgm:prSet phldrT="[Text]"/>
      <dgm:spPr/>
      <dgm:t>
        <a:bodyPr/>
        <a:lstStyle/>
        <a:p>
          <a:r>
            <a:rPr lang="en-US" dirty="0" err="1"/>
            <a:t>MeetUp</a:t>
          </a:r>
          <a:endParaRPr lang="en-US" dirty="0"/>
        </a:p>
        <a:p>
          <a:r>
            <a:rPr lang="en-US" dirty="0" err="1"/>
            <a:t>meetup.com</a:t>
          </a:r>
          <a:endParaRPr lang="en-US" dirty="0"/>
        </a:p>
        <a:p>
          <a:r>
            <a:rPr lang="en-US" dirty="0"/>
            <a:t>Free to join but must pay subscription to post</a:t>
          </a:r>
        </a:p>
      </dgm:t>
    </dgm:pt>
    <dgm:pt modelId="{CBD89288-7471-9E4B-90D5-09285523F10D}" type="parTrans" cxnId="{2962F970-79E0-E84A-8F46-CACE2AD055B8}">
      <dgm:prSet/>
      <dgm:spPr/>
      <dgm:t>
        <a:bodyPr/>
        <a:lstStyle/>
        <a:p>
          <a:endParaRPr lang="en-US"/>
        </a:p>
      </dgm:t>
    </dgm:pt>
    <dgm:pt modelId="{6EF5434B-8FFF-D046-907D-2B1EC5AD98D0}" type="sibTrans" cxnId="{2962F970-79E0-E84A-8F46-CACE2AD055B8}">
      <dgm:prSet/>
      <dgm:spPr/>
      <dgm:t>
        <a:bodyPr/>
        <a:lstStyle/>
        <a:p>
          <a:endParaRPr lang="en-US"/>
        </a:p>
      </dgm:t>
    </dgm:pt>
    <dgm:pt modelId="{6EF63B70-BCEF-8046-B443-D9565876E2D3}">
      <dgm:prSet phldrT="[Text]"/>
      <dgm:spPr/>
      <dgm:t>
        <a:bodyPr/>
        <a:lstStyle/>
        <a:p>
          <a:r>
            <a:rPr lang="en-US" dirty="0"/>
            <a:t>Facebook Event</a:t>
          </a:r>
        </a:p>
        <a:p>
          <a:r>
            <a:rPr lang="en-US" dirty="0" err="1"/>
            <a:t>facebook.com</a:t>
          </a:r>
          <a:endParaRPr lang="en-US" dirty="0"/>
        </a:p>
      </dgm:t>
    </dgm:pt>
    <dgm:pt modelId="{8A95FF48-EB6E-794E-827F-61C135AFDDF0}" type="parTrans" cxnId="{55C24199-E1E7-DD49-A280-B3B09DD9C8D1}">
      <dgm:prSet/>
      <dgm:spPr/>
      <dgm:t>
        <a:bodyPr/>
        <a:lstStyle/>
        <a:p>
          <a:endParaRPr lang="en-US"/>
        </a:p>
      </dgm:t>
    </dgm:pt>
    <dgm:pt modelId="{902BF53C-C47A-CA4D-BCE9-F3197D51713D}" type="sibTrans" cxnId="{55C24199-E1E7-DD49-A280-B3B09DD9C8D1}">
      <dgm:prSet/>
      <dgm:spPr/>
      <dgm:t>
        <a:bodyPr/>
        <a:lstStyle/>
        <a:p>
          <a:endParaRPr lang="en-US"/>
        </a:p>
      </dgm:t>
    </dgm:pt>
    <dgm:pt modelId="{1940A3A6-3AD0-9E40-B8F8-BF99687C5E10}" type="pres">
      <dgm:prSet presAssocID="{8685DC55-7D62-9A4A-B242-F95D05FD091E}" presName="matrix" presStyleCnt="0">
        <dgm:presLayoutVars>
          <dgm:chMax val="1"/>
          <dgm:dir/>
          <dgm:resizeHandles val="exact"/>
        </dgm:presLayoutVars>
      </dgm:prSet>
      <dgm:spPr/>
    </dgm:pt>
    <dgm:pt modelId="{A3EE334B-56C1-E14D-8A44-D1C99C45125E}" type="pres">
      <dgm:prSet presAssocID="{8685DC55-7D62-9A4A-B242-F95D05FD091E}" presName="diamond" presStyleLbl="bgShp" presStyleIdx="0" presStyleCnt="1"/>
      <dgm:spPr/>
    </dgm:pt>
    <dgm:pt modelId="{8FAF8F99-8ABE-164D-93D2-BDC2232CFA90}" type="pres">
      <dgm:prSet presAssocID="{8685DC55-7D62-9A4A-B242-F95D05FD091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7DE16EF-5573-2F4D-8217-D928394180E4}" type="pres">
      <dgm:prSet presAssocID="{8685DC55-7D62-9A4A-B242-F95D05FD091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A942A50-83A0-B740-BBC5-8CFCDCDDEC72}" type="pres">
      <dgm:prSet presAssocID="{8685DC55-7D62-9A4A-B242-F95D05FD091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894B7DB-C042-744B-A119-9CCD0DF1A2B0}" type="pres">
      <dgm:prSet presAssocID="{8685DC55-7D62-9A4A-B242-F95D05FD091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D11665E-6961-2E4E-9BE0-02C59D58811C}" type="presOf" srcId="{35CC268D-87E5-3A47-9577-05EB78AF5245}" destId="{8FAF8F99-8ABE-164D-93D2-BDC2232CFA90}" srcOrd="0" destOrd="0" presId="urn:microsoft.com/office/officeart/2005/8/layout/matrix3"/>
    <dgm:cxn modelId="{2962F970-79E0-E84A-8F46-CACE2AD055B8}" srcId="{8685DC55-7D62-9A4A-B242-F95D05FD091E}" destId="{FB8FB674-013E-EF40-88BD-D86AF9AADAC0}" srcOrd="2" destOrd="0" parTransId="{CBD89288-7471-9E4B-90D5-09285523F10D}" sibTransId="{6EF5434B-8FFF-D046-907D-2B1EC5AD98D0}"/>
    <dgm:cxn modelId="{92D7308C-CB9B-A34E-8A83-F991B0901F0A}" type="presOf" srcId="{FB8FB674-013E-EF40-88BD-D86AF9AADAC0}" destId="{1A942A50-83A0-B740-BBC5-8CFCDCDDEC72}" srcOrd="0" destOrd="0" presId="urn:microsoft.com/office/officeart/2005/8/layout/matrix3"/>
    <dgm:cxn modelId="{55C24199-E1E7-DD49-A280-B3B09DD9C8D1}" srcId="{8685DC55-7D62-9A4A-B242-F95D05FD091E}" destId="{6EF63B70-BCEF-8046-B443-D9565876E2D3}" srcOrd="3" destOrd="0" parTransId="{8A95FF48-EB6E-794E-827F-61C135AFDDF0}" sibTransId="{902BF53C-C47A-CA4D-BCE9-F3197D51713D}"/>
    <dgm:cxn modelId="{8068E2A1-4865-0544-827C-82B82199D4ED}" srcId="{8685DC55-7D62-9A4A-B242-F95D05FD091E}" destId="{6D19A579-7139-2440-BF61-B159BE1273EA}" srcOrd="1" destOrd="0" parTransId="{2DCD13C2-F2BD-7D46-9ABB-5801B680D6DD}" sibTransId="{0C082901-4EE9-B84E-B84B-4905D47E0A32}"/>
    <dgm:cxn modelId="{CC1F71B4-1A14-2348-A060-2EF68FD48783}" type="presOf" srcId="{8685DC55-7D62-9A4A-B242-F95D05FD091E}" destId="{1940A3A6-3AD0-9E40-B8F8-BF99687C5E10}" srcOrd="0" destOrd="0" presId="urn:microsoft.com/office/officeart/2005/8/layout/matrix3"/>
    <dgm:cxn modelId="{A66EC8B9-579B-0648-A51B-3126CDAF15CD}" type="presOf" srcId="{6D19A579-7139-2440-BF61-B159BE1273EA}" destId="{F7DE16EF-5573-2F4D-8217-D928394180E4}" srcOrd="0" destOrd="0" presId="urn:microsoft.com/office/officeart/2005/8/layout/matrix3"/>
    <dgm:cxn modelId="{E4582CCF-09AC-9548-8053-44F8154B710C}" type="presOf" srcId="{6EF63B70-BCEF-8046-B443-D9565876E2D3}" destId="{1894B7DB-C042-744B-A119-9CCD0DF1A2B0}" srcOrd="0" destOrd="0" presId="urn:microsoft.com/office/officeart/2005/8/layout/matrix3"/>
    <dgm:cxn modelId="{1D7AF2D6-44E9-1A4D-ADA8-20C1CCEF1464}" srcId="{8685DC55-7D62-9A4A-B242-F95D05FD091E}" destId="{35CC268D-87E5-3A47-9577-05EB78AF5245}" srcOrd="0" destOrd="0" parTransId="{9D5633D9-98A1-3742-B60E-8A9ADC397CB8}" sibTransId="{D6CF8B80-183B-FD40-93DD-74E30BDAE45F}"/>
    <dgm:cxn modelId="{A35790EC-3333-BB43-A51E-E8100D63C00C}" type="presParOf" srcId="{1940A3A6-3AD0-9E40-B8F8-BF99687C5E10}" destId="{A3EE334B-56C1-E14D-8A44-D1C99C45125E}" srcOrd="0" destOrd="0" presId="urn:microsoft.com/office/officeart/2005/8/layout/matrix3"/>
    <dgm:cxn modelId="{C2F1C238-BDD9-F54C-8CDD-C0FEA3CAB700}" type="presParOf" srcId="{1940A3A6-3AD0-9E40-B8F8-BF99687C5E10}" destId="{8FAF8F99-8ABE-164D-93D2-BDC2232CFA90}" srcOrd="1" destOrd="0" presId="urn:microsoft.com/office/officeart/2005/8/layout/matrix3"/>
    <dgm:cxn modelId="{61CA279F-BC27-CC4D-8688-061F75E6B5D5}" type="presParOf" srcId="{1940A3A6-3AD0-9E40-B8F8-BF99687C5E10}" destId="{F7DE16EF-5573-2F4D-8217-D928394180E4}" srcOrd="2" destOrd="0" presId="urn:microsoft.com/office/officeart/2005/8/layout/matrix3"/>
    <dgm:cxn modelId="{7A49E402-799A-284C-9068-16CB4A0071A3}" type="presParOf" srcId="{1940A3A6-3AD0-9E40-B8F8-BF99687C5E10}" destId="{1A942A50-83A0-B740-BBC5-8CFCDCDDEC72}" srcOrd="3" destOrd="0" presId="urn:microsoft.com/office/officeart/2005/8/layout/matrix3"/>
    <dgm:cxn modelId="{45042CB6-F072-A041-923B-CE904F2ECBC1}" type="presParOf" srcId="{1940A3A6-3AD0-9E40-B8F8-BF99687C5E10}" destId="{1894B7DB-C042-744B-A119-9CCD0DF1A2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3A940F-B17B-C946-997C-7989691A63A7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CF10146D-7559-CB40-A1A8-0A1F6A808946}">
      <dgm:prSet phldrT="[Text]" custT="1"/>
      <dgm:spPr/>
      <dgm:t>
        <a:bodyPr/>
        <a:lstStyle/>
        <a:p>
          <a:r>
            <a:rPr lang="en-US" sz="1600" dirty="0"/>
            <a:t>Google Photos</a:t>
          </a:r>
        </a:p>
        <a:p>
          <a:r>
            <a:rPr lang="en-US" sz="1600" dirty="0" err="1"/>
            <a:t>photos.google.com</a:t>
          </a:r>
          <a:endParaRPr lang="en-US" sz="1600" dirty="0"/>
        </a:p>
        <a:p>
          <a:r>
            <a:rPr lang="en-US" sz="1600" dirty="0"/>
            <a:t>Connected to Google account</a:t>
          </a:r>
        </a:p>
      </dgm:t>
    </dgm:pt>
    <dgm:pt modelId="{28854B2B-84AE-E64D-AC52-620C75A62504}" type="parTrans" cxnId="{8BD27AB5-87A0-104C-A275-1FE98D116FA9}">
      <dgm:prSet/>
      <dgm:spPr/>
      <dgm:t>
        <a:bodyPr/>
        <a:lstStyle/>
        <a:p>
          <a:endParaRPr lang="en-US"/>
        </a:p>
      </dgm:t>
    </dgm:pt>
    <dgm:pt modelId="{7B9F0BDE-6505-3B45-B3BD-2D789AD1BF71}" type="sibTrans" cxnId="{8BD27AB5-87A0-104C-A275-1FE98D116FA9}">
      <dgm:prSet/>
      <dgm:spPr/>
      <dgm:t>
        <a:bodyPr/>
        <a:lstStyle/>
        <a:p>
          <a:endParaRPr lang="en-US"/>
        </a:p>
      </dgm:t>
    </dgm:pt>
    <dgm:pt modelId="{6AF5C19E-86BC-C747-B3E8-C81A816CB521}">
      <dgm:prSet phldrT="[Text]" custT="1"/>
      <dgm:spPr/>
      <dgm:t>
        <a:bodyPr/>
        <a:lstStyle/>
        <a:p>
          <a:r>
            <a:rPr lang="en-US" sz="1600" dirty="0"/>
            <a:t>Amazon Photos</a:t>
          </a:r>
        </a:p>
        <a:p>
          <a:r>
            <a:rPr lang="en-US" sz="1600" dirty="0">
              <a:hlinkClick xmlns:r="http://schemas.openxmlformats.org/officeDocument/2006/relationships" r:id="rId1"/>
            </a:rPr>
            <a:t>www.amazon.com/photos</a:t>
          </a:r>
          <a:endParaRPr lang="en-US" sz="1600" dirty="0"/>
        </a:p>
        <a:p>
          <a:r>
            <a:rPr lang="en-US" sz="1600" dirty="0"/>
            <a:t>Must have Amazon Prime and connected to Amazon account</a:t>
          </a:r>
        </a:p>
      </dgm:t>
    </dgm:pt>
    <dgm:pt modelId="{27AEAD55-4508-CE42-A0CB-BB1FE832EFBA}" type="parTrans" cxnId="{AAD56ABE-7141-F848-87E5-40AC2B91B72D}">
      <dgm:prSet/>
      <dgm:spPr/>
      <dgm:t>
        <a:bodyPr/>
        <a:lstStyle/>
        <a:p>
          <a:endParaRPr lang="en-US"/>
        </a:p>
      </dgm:t>
    </dgm:pt>
    <dgm:pt modelId="{D934272E-CFD4-A54E-87D3-9DCA0326995D}" type="sibTrans" cxnId="{AAD56ABE-7141-F848-87E5-40AC2B91B72D}">
      <dgm:prSet/>
      <dgm:spPr/>
      <dgm:t>
        <a:bodyPr/>
        <a:lstStyle/>
        <a:p>
          <a:endParaRPr lang="en-US"/>
        </a:p>
      </dgm:t>
    </dgm:pt>
    <dgm:pt modelId="{0CD63364-F1AA-E549-848C-327486477829}">
      <dgm:prSet phldrT="[Text]" custT="1"/>
      <dgm:spPr/>
      <dgm:t>
        <a:bodyPr/>
        <a:lstStyle/>
        <a:p>
          <a:r>
            <a:rPr lang="en-US" sz="1600" dirty="0"/>
            <a:t>Flickr</a:t>
          </a:r>
        </a:p>
        <a:p>
          <a:r>
            <a:rPr lang="en-US" sz="1600" dirty="0" err="1"/>
            <a:t>flickr.com</a:t>
          </a:r>
          <a:endParaRPr lang="en-US" sz="1600" dirty="0"/>
        </a:p>
        <a:p>
          <a:r>
            <a:rPr lang="en-US" sz="1600" dirty="0"/>
            <a:t>Free to sign up</a:t>
          </a:r>
        </a:p>
      </dgm:t>
    </dgm:pt>
    <dgm:pt modelId="{3A3EA2D9-B8CE-5C4D-8E20-7B86380F160B}" type="parTrans" cxnId="{09F03CF4-A4FC-4349-B789-548F72E5A593}">
      <dgm:prSet/>
      <dgm:spPr/>
      <dgm:t>
        <a:bodyPr/>
        <a:lstStyle/>
        <a:p>
          <a:endParaRPr lang="en-US"/>
        </a:p>
      </dgm:t>
    </dgm:pt>
    <dgm:pt modelId="{A847884D-5B06-A248-B11F-40FC231F0B19}" type="sibTrans" cxnId="{09F03CF4-A4FC-4349-B789-548F72E5A593}">
      <dgm:prSet/>
      <dgm:spPr/>
      <dgm:t>
        <a:bodyPr/>
        <a:lstStyle/>
        <a:p>
          <a:endParaRPr lang="en-US"/>
        </a:p>
      </dgm:t>
    </dgm:pt>
    <dgm:pt modelId="{D51BF89A-2EB5-7E4B-8E33-53A69FA82B9D}">
      <dgm:prSet phldrT="[Text]" custT="1"/>
      <dgm:spPr/>
      <dgm:t>
        <a:bodyPr/>
        <a:lstStyle/>
        <a:p>
          <a:r>
            <a:rPr lang="en-US" sz="1600" dirty="0" err="1"/>
            <a:t>Snapchat</a:t>
          </a:r>
          <a:endParaRPr lang="en-US" sz="1600" dirty="0"/>
        </a:p>
        <a:p>
          <a:r>
            <a:rPr lang="en-US" sz="1600" dirty="0" err="1"/>
            <a:t>snapchat.com</a:t>
          </a:r>
          <a:endParaRPr lang="en-US" sz="1600" dirty="0"/>
        </a:p>
        <a:p>
          <a:r>
            <a:rPr lang="en-US" sz="1600" dirty="0"/>
            <a:t>To send temporary videos and pictures that disappear after a few seconds</a:t>
          </a:r>
        </a:p>
      </dgm:t>
    </dgm:pt>
    <dgm:pt modelId="{4A09F04E-5467-8C4D-AA7E-8A4262D384F8}" type="parTrans" cxnId="{5CB627B5-DC75-714F-8330-365F310149E4}">
      <dgm:prSet/>
      <dgm:spPr/>
      <dgm:t>
        <a:bodyPr/>
        <a:lstStyle/>
        <a:p>
          <a:endParaRPr lang="en-US"/>
        </a:p>
      </dgm:t>
    </dgm:pt>
    <dgm:pt modelId="{0FB488FE-971B-454C-B1B4-EAD71AF1D1C3}" type="sibTrans" cxnId="{5CB627B5-DC75-714F-8330-365F310149E4}">
      <dgm:prSet/>
      <dgm:spPr/>
      <dgm:t>
        <a:bodyPr/>
        <a:lstStyle/>
        <a:p>
          <a:endParaRPr lang="en-US"/>
        </a:p>
      </dgm:t>
    </dgm:pt>
    <dgm:pt modelId="{BF58CA8C-E305-5640-9406-E81523A79A91}" type="pres">
      <dgm:prSet presAssocID="{E93A940F-B17B-C946-997C-7989691A63A7}" presName="Name0" presStyleCnt="0">
        <dgm:presLayoutVars>
          <dgm:dir/>
          <dgm:resizeHandles val="exact"/>
        </dgm:presLayoutVars>
      </dgm:prSet>
      <dgm:spPr/>
    </dgm:pt>
    <dgm:pt modelId="{BAB53AA0-15E6-1C49-AEDF-34E0E2BCE8F9}" type="pres">
      <dgm:prSet presAssocID="{E93A940F-B17B-C946-997C-7989691A63A7}" presName="bkgdShp" presStyleLbl="alignAccFollowNode1" presStyleIdx="0" presStyleCnt="1"/>
      <dgm:spPr/>
    </dgm:pt>
    <dgm:pt modelId="{6790809B-FF41-C849-A789-6127E8B123EA}" type="pres">
      <dgm:prSet presAssocID="{E93A940F-B17B-C946-997C-7989691A63A7}" presName="linComp" presStyleCnt="0"/>
      <dgm:spPr/>
    </dgm:pt>
    <dgm:pt modelId="{D45327B2-D57A-DE40-B7C4-2D6D17574DF6}" type="pres">
      <dgm:prSet presAssocID="{CF10146D-7559-CB40-A1A8-0A1F6A808946}" presName="compNode" presStyleCnt="0"/>
      <dgm:spPr/>
    </dgm:pt>
    <dgm:pt modelId="{AB4CC3BE-8DB9-C24D-9913-2719E4057373}" type="pres">
      <dgm:prSet presAssocID="{CF10146D-7559-CB40-A1A8-0A1F6A808946}" presName="node" presStyleLbl="node1" presStyleIdx="0" presStyleCnt="4">
        <dgm:presLayoutVars>
          <dgm:bulletEnabled val="1"/>
        </dgm:presLayoutVars>
      </dgm:prSet>
      <dgm:spPr/>
    </dgm:pt>
    <dgm:pt modelId="{E12A4423-71C5-0940-A09F-3D1903E7C6BC}" type="pres">
      <dgm:prSet presAssocID="{CF10146D-7559-CB40-A1A8-0A1F6A808946}" presName="invisiNode" presStyleLbl="node1" presStyleIdx="0" presStyleCnt="4"/>
      <dgm:spPr/>
    </dgm:pt>
    <dgm:pt modelId="{F1F157EC-6B3B-D444-A78F-D8F647425140}" type="pres">
      <dgm:prSet presAssocID="{CF10146D-7559-CB40-A1A8-0A1F6A808946}" presName="imagNode" presStyleLbl="fgImgPlac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9F7AF7BC-4A96-8E4C-A561-26889B5B9CBF}" type="pres">
      <dgm:prSet presAssocID="{7B9F0BDE-6505-3B45-B3BD-2D789AD1BF71}" presName="sibTrans" presStyleLbl="sibTrans2D1" presStyleIdx="0" presStyleCnt="0"/>
      <dgm:spPr/>
    </dgm:pt>
    <dgm:pt modelId="{3F3AB2A8-0D38-644C-91BA-D55654DC8214}" type="pres">
      <dgm:prSet presAssocID="{6AF5C19E-86BC-C747-B3E8-C81A816CB521}" presName="compNode" presStyleCnt="0"/>
      <dgm:spPr/>
    </dgm:pt>
    <dgm:pt modelId="{19AE4AD0-2CBA-B645-AF78-4D00C0B8F900}" type="pres">
      <dgm:prSet presAssocID="{6AF5C19E-86BC-C747-B3E8-C81A816CB521}" presName="node" presStyleLbl="node1" presStyleIdx="1" presStyleCnt="4">
        <dgm:presLayoutVars>
          <dgm:bulletEnabled val="1"/>
        </dgm:presLayoutVars>
      </dgm:prSet>
      <dgm:spPr/>
    </dgm:pt>
    <dgm:pt modelId="{A7E9C40A-33C9-2F44-8FAE-1F78D9E88DC6}" type="pres">
      <dgm:prSet presAssocID="{6AF5C19E-86BC-C747-B3E8-C81A816CB521}" presName="invisiNode" presStyleLbl="node1" presStyleIdx="1" presStyleCnt="4"/>
      <dgm:spPr/>
    </dgm:pt>
    <dgm:pt modelId="{B5CECF4E-F381-BF4D-AE1B-A056DBA6C4C2}" type="pres">
      <dgm:prSet presAssocID="{6AF5C19E-86BC-C747-B3E8-C81A816CB521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64A8FD6-D314-1243-9293-E1AD5AE9CD4E}" type="pres">
      <dgm:prSet presAssocID="{D934272E-CFD4-A54E-87D3-9DCA0326995D}" presName="sibTrans" presStyleLbl="sibTrans2D1" presStyleIdx="0" presStyleCnt="0"/>
      <dgm:spPr/>
    </dgm:pt>
    <dgm:pt modelId="{93CAF91D-1B2D-6449-B1E2-B102767E44D1}" type="pres">
      <dgm:prSet presAssocID="{0CD63364-F1AA-E549-848C-327486477829}" presName="compNode" presStyleCnt="0"/>
      <dgm:spPr/>
    </dgm:pt>
    <dgm:pt modelId="{6C41BF78-C4B4-FE41-9F4D-1000D51FFBC0}" type="pres">
      <dgm:prSet presAssocID="{0CD63364-F1AA-E549-848C-327486477829}" presName="node" presStyleLbl="node1" presStyleIdx="2" presStyleCnt="4">
        <dgm:presLayoutVars>
          <dgm:bulletEnabled val="1"/>
        </dgm:presLayoutVars>
      </dgm:prSet>
      <dgm:spPr/>
    </dgm:pt>
    <dgm:pt modelId="{3078B4BB-30D8-F84F-BE7C-29F8C5335585}" type="pres">
      <dgm:prSet presAssocID="{0CD63364-F1AA-E549-848C-327486477829}" presName="invisiNode" presStyleLbl="node1" presStyleIdx="2" presStyleCnt="4"/>
      <dgm:spPr/>
    </dgm:pt>
    <dgm:pt modelId="{38C1833B-BD91-2F49-B2A7-7610C05DBED8}" type="pres">
      <dgm:prSet presAssocID="{0CD63364-F1AA-E549-848C-327486477829}" presName="imagNode" presStyleLbl="fgImgPlac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52525523-17E9-3149-921D-DD0BBB09AE30}" type="pres">
      <dgm:prSet presAssocID="{A847884D-5B06-A248-B11F-40FC231F0B19}" presName="sibTrans" presStyleLbl="sibTrans2D1" presStyleIdx="0" presStyleCnt="0"/>
      <dgm:spPr/>
    </dgm:pt>
    <dgm:pt modelId="{2CE41947-8489-4945-B866-4B041A8C8E30}" type="pres">
      <dgm:prSet presAssocID="{D51BF89A-2EB5-7E4B-8E33-53A69FA82B9D}" presName="compNode" presStyleCnt="0"/>
      <dgm:spPr/>
    </dgm:pt>
    <dgm:pt modelId="{E16AFE21-1101-7D4D-A139-C9EA8DFCFB49}" type="pres">
      <dgm:prSet presAssocID="{D51BF89A-2EB5-7E4B-8E33-53A69FA82B9D}" presName="node" presStyleLbl="node1" presStyleIdx="3" presStyleCnt="4">
        <dgm:presLayoutVars>
          <dgm:bulletEnabled val="1"/>
        </dgm:presLayoutVars>
      </dgm:prSet>
      <dgm:spPr/>
    </dgm:pt>
    <dgm:pt modelId="{4D240D04-0F21-024A-AEA8-07850B86CCC3}" type="pres">
      <dgm:prSet presAssocID="{D51BF89A-2EB5-7E4B-8E33-53A69FA82B9D}" presName="invisiNode" presStyleLbl="node1" presStyleIdx="3" presStyleCnt="4"/>
      <dgm:spPr/>
    </dgm:pt>
    <dgm:pt modelId="{EA03C8B6-B562-5641-88A5-0871A2B96BBE}" type="pres">
      <dgm:prSet presAssocID="{D51BF89A-2EB5-7E4B-8E33-53A69FA82B9D}" presName="imagNode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5738AF04-E0B5-DF43-9E88-DAAD33E6B2E0}" type="presOf" srcId="{CF10146D-7559-CB40-A1A8-0A1F6A808946}" destId="{AB4CC3BE-8DB9-C24D-9913-2719E4057373}" srcOrd="0" destOrd="0" presId="urn:microsoft.com/office/officeart/2005/8/layout/pList2"/>
    <dgm:cxn modelId="{3662DE0D-8589-8742-9CEF-63FEE604F8CC}" type="presOf" srcId="{D51BF89A-2EB5-7E4B-8E33-53A69FA82B9D}" destId="{E16AFE21-1101-7D4D-A139-C9EA8DFCFB49}" srcOrd="0" destOrd="0" presId="urn:microsoft.com/office/officeart/2005/8/layout/pList2"/>
    <dgm:cxn modelId="{736C422A-6D61-FF4D-A10F-61545229CABC}" type="presOf" srcId="{E93A940F-B17B-C946-997C-7989691A63A7}" destId="{BF58CA8C-E305-5640-9406-E81523A79A91}" srcOrd="0" destOrd="0" presId="urn:microsoft.com/office/officeart/2005/8/layout/pList2"/>
    <dgm:cxn modelId="{44A7B942-1ABF-464E-83F1-CD1E275FB4FF}" type="presOf" srcId="{A847884D-5B06-A248-B11F-40FC231F0B19}" destId="{52525523-17E9-3149-921D-DD0BBB09AE30}" srcOrd="0" destOrd="0" presId="urn:microsoft.com/office/officeart/2005/8/layout/pList2"/>
    <dgm:cxn modelId="{C2676E97-1AF6-5E4D-82F7-CF9B2FD4ADEF}" type="presOf" srcId="{D934272E-CFD4-A54E-87D3-9DCA0326995D}" destId="{E64A8FD6-D314-1243-9293-E1AD5AE9CD4E}" srcOrd="0" destOrd="0" presId="urn:microsoft.com/office/officeart/2005/8/layout/pList2"/>
    <dgm:cxn modelId="{5CB627B5-DC75-714F-8330-365F310149E4}" srcId="{E93A940F-B17B-C946-997C-7989691A63A7}" destId="{D51BF89A-2EB5-7E4B-8E33-53A69FA82B9D}" srcOrd="3" destOrd="0" parTransId="{4A09F04E-5467-8C4D-AA7E-8A4262D384F8}" sibTransId="{0FB488FE-971B-454C-B1B4-EAD71AF1D1C3}"/>
    <dgm:cxn modelId="{8BD27AB5-87A0-104C-A275-1FE98D116FA9}" srcId="{E93A940F-B17B-C946-997C-7989691A63A7}" destId="{CF10146D-7559-CB40-A1A8-0A1F6A808946}" srcOrd="0" destOrd="0" parTransId="{28854B2B-84AE-E64D-AC52-620C75A62504}" sibTransId="{7B9F0BDE-6505-3B45-B3BD-2D789AD1BF71}"/>
    <dgm:cxn modelId="{ABB8FCBC-06E6-3340-9BCE-D66A064AED66}" type="presOf" srcId="{7B9F0BDE-6505-3B45-B3BD-2D789AD1BF71}" destId="{9F7AF7BC-4A96-8E4C-A561-26889B5B9CBF}" srcOrd="0" destOrd="0" presId="urn:microsoft.com/office/officeart/2005/8/layout/pList2"/>
    <dgm:cxn modelId="{AAD56ABE-7141-F848-87E5-40AC2B91B72D}" srcId="{E93A940F-B17B-C946-997C-7989691A63A7}" destId="{6AF5C19E-86BC-C747-B3E8-C81A816CB521}" srcOrd="1" destOrd="0" parTransId="{27AEAD55-4508-CE42-A0CB-BB1FE832EFBA}" sibTransId="{D934272E-CFD4-A54E-87D3-9DCA0326995D}"/>
    <dgm:cxn modelId="{09F03CF4-A4FC-4349-B789-548F72E5A593}" srcId="{E93A940F-B17B-C946-997C-7989691A63A7}" destId="{0CD63364-F1AA-E549-848C-327486477829}" srcOrd="2" destOrd="0" parTransId="{3A3EA2D9-B8CE-5C4D-8E20-7B86380F160B}" sibTransId="{A847884D-5B06-A248-B11F-40FC231F0B19}"/>
    <dgm:cxn modelId="{7882C4F9-E79A-894E-AC94-E140A984636F}" type="presOf" srcId="{6AF5C19E-86BC-C747-B3E8-C81A816CB521}" destId="{19AE4AD0-2CBA-B645-AF78-4D00C0B8F900}" srcOrd="0" destOrd="0" presId="urn:microsoft.com/office/officeart/2005/8/layout/pList2"/>
    <dgm:cxn modelId="{5A3EC5FD-9FBE-7842-BC4E-542F79D5FCA7}" type="presOf" srcId="{0CD63364-F1AA-E549-848C-327486477829}" destId="{6C41BF78-C4B4-FE41-9F4D-1000D51FFBC0}" srcOrd="0" destOrd="0" presId="urn:microsoft.com/office/officeart/2005/8/layout/pList2"/>
    <dgm:cxn modelId="{D30450B7-A6DE-0F4A-8D52-46A125DA1A86}" type="presParOf" srcId="{BF58CA8C-E305-5640-9406-E81523A79A91}" destId="{BAB53AA0-15E6-1C49-AEDF-34E0E2BCE8F9}" srcOrd="0" destOrd="0" presId="urn:microsoft.com/office/officeart/2005/8/layout/pList2"/>
    <dgm:cxn modelId="{DD33CDA5-02FF-EA4C-BE68-2B4AEB5635A2}" type="presParOf" srcId="{BF58CA8C-E305-5640-9406-E81523A79A91}" destId="{6790809B-FF41-C849-A789-6127E8B123EA}" srcOrd="1" destOrd="0" presId="urn:microsoft.com/office/officeart/2005/8/layout/pList2"/>
    <dgm:cxn modelId="{93499304-1216-B04C-809E-BA41FC71EBEF}" type="presParOf" srcId="{6790809B-FF41-C849-A789-6127E8B123EA}" destId="{D45327B2-D57A-DE40-B7C4-2D6D17574DF6}" srcOrd="0" destOrd="0" presId="urn:microsoft.com/office/officeart/2005/8/layout/pList2"/>
    <dgm:cxn modelId="{CB986153-A8E4-1D41-A864-0DBFEA0CFAEF}" type="presParOf" srcId="{D45327B2-D57A-DE40-B7C4-2D6D17574DF6}" destId="{AB4CC3BE-8DB9-C24D-9913-2719E4057373}" srcOrd="0" destOrd="0" presId="urn:microsoft.com/office/officeart/2005/8/layout/pList2"/>
    <dgm:cxn modelId="{2ED29673-78A5-B042-9F48-86F5F7867ADF}" type="presParOf" srcId="{D45327B2-D57A-DE40-B7C4-2D6D17574DF6}" destId="{E12A4423-71C5-0940-A09F-3D1903E7C6BC}" srcOrd="1" destOrd="0" presId="urn:microsoft.com/office/officeart/2005/8/layout/pList2"/>
    <dgm:cxn modelId="{1F96E3A7-21AC-FE46-8BD5-A6F67EB7B508}" type="presParOf" srcId="{D45327B2-D57A-DE40-B7C4-2D6D17574DF6}" destId="{F1F157EC-6B3B-D444-A78F-D8F647425140}" srcOrd="2" destOrd="0" presId="urn:microsoft.com/office/officeart/2005/8/layout/pList2"/>
    <dgm:cxn modelId="{4EDDF0E5-E9DD-4641-85C2-90B654A7CFDF}" type="presParOf" srcId="{6790809B-FF41-C849-A789-6127E8B123EA}" destId="{9F7AF7BC-4A96-8E4C-A561-26889B5B9CBF}" srcOrd="1" destOrd="0" presId="urn:microsoft.com/office/officeart/2005/8/layout/pList2"/>
    <dgm:cxn modelId="{C7CE9BDC-0AA3-224D-B67D-12A5E5AB7546}" type="presParOf" srcId="{6790809B-FF41-C849-A789-6127E8B123EA}" destId="{3F3AB2A8-0D38-644C-91BA-D55654DC8214}" srcOrd="2" destOrd="0" presId="urn:microsoft.com/office/officeart/2005/8/layout/pList2"/>
    <dgm:cxn modelId="{049BE2FA-CA54-8E46-98DF-9C911601093D}" type="presParOf" srcId="{3F3AB2A8-0D38-644C-91BA-D55654DC8214}" destId="{19AE4AD0-2CBA-B645-AF78-4D00C0B8F900}" srcOrd="0" destOrd="0" presId="urn:microsoft.com/office/officeart/2005/8/layout/pList2"/>
    <dgm:cxn modelId="{0D225FC3-9286-D346-94C9-A17AB85008B2}" type="presParOf" srcId="{3F3AB2A8-0D38-644C-91BA-D55654DC8214}" destId="{A7E9C40A-33C9-2F44-8FAE-1F78D9E88DC6}" srcOrd="1" destOrd="0" presId="urn:microsoft.com/office/officeart/2005/8/layout/pList2"/>
    <dgm:cxn modelId="{1F4F09ED-A45D-614A-8BF0-AB4963EE7BDE}" type="presParOf" srcId="{3F3AB2A8-0D38-644C-91BA-D55654DC8214}" destId="{B5CECF4E-F381-BF4D-AE1B-A056DBA6C4C2}" srcOrd="2" destOrd="0" presId="urn:microsoft.com/office/officeart/2005/8/layout/pList2"/>
    <dgm:cxn modelId="{9CA8215D-6D5F-7849-8F06-87D3050F555B}" type="presParOf" srcId="{6790809B-FF41-C849-A789-6127E8B123EA}" destId="{E64A8FD6-D314-1243-9293-E1AD5AE9CD4E}" srcOrd="3" destOrd="0" presId="urn:microsoft.com/office/officeart/2005/8/layout/pList2"/>
    <dgm:cxn modelId="{CA9BC69B-9338-714A-AB68-2F6494BE3522}" type="presParOf" srcId="{6790809B-FF41-C849-A789-6127E8B123EA}" destId="{93CAF91D-1B2D-6449-B1E2-B102767E44D1}" srcOrd="4" destOrd="0" presId="urn:microsoft.com/office/officeart/2005/8/layout/pList2"/>
    <dgm:cxn modelId="{08BEC65A-7F33-C142-842D-BCED2A22B296}" type="presParOf" srcId="{93CAF91D-1B2D-6449-B1E2-B102767E44D1}" destId="{6C41BF78-C4B4-FE41-9F4D-1000D51FFBC0}" srcOrd="0" destOrd="0" presId="urn:microsoft.com/office/officeart/2005/8/layout/pList2"/>
    <dgm:cxn modelId="{06F79A40-9E5E-DA44-B0ED-5156BF9183C8}" type="presParOf" srcId="{93CAF91D-1B2D-6449-B1E2-B102767E44D1}" destId="{3078B4BB-30D8-F84F-BE7C-29F8C5335585}" srcOrd="1" destOrd="0" presId="urn:microsoft.com/office/officeart/2005/8/layout/pList2"/>
    <dgm:cxn modelId="{9D465885-E23B-DB4E-84A4-F6AFD441712F}" type="presParOf" srcId="{93CAF91D-1B2D-6449-B1E2-B102767E44D1}" destId="{38C1833B-BD91-2F49-B2A7-7610C05DBED8}" srcOrd="2" destOrd="0" presId="urn:microsoft.com/office/officeart/2005/8/layout/pList2"/>
    <dgm:cxn modelId="{F05C0E99-E793-974D-9197-DF4092BEF7B5}" type="presParOf" srcId="{6790809B-FF41-C849-A789-6127E8B123EA}" destId="{52525523-17E9-3149-921D-DD0BBB09AE30}" srcOrd="5" destOrd="0" presId="urn:microsoft.com/office/officeart/2005/8/layout/pList2"/>
    <dgm:cxn modelId="{0835143D-08B3-C445-96F3-608228E5D3A6}" type="presParOf" srcId="{6790809B-FF41-C849-A789-6127E8B123EA}" destId="{2CE41947-8489-4945-B866-4B041A8C8E30}" srcOrd="6" destOrd="0" presId="urn:microsoft.com/office/officeart/2005/8/layout/pList2"/>
    <dgm:cxn modelId="{9E9FE843-AA1A-B24B-AE50-BBDB4DD887ED}" type="presParOf" srcId="{2CE41947-8489-4945-B866-4B041A8C8E30}" destId="{E16AFE21-1101-7D4D-A139-C9EA8DFCFB49}" srcOrd="0" destOrd="0" presId="urn:microsoft.com/office/officeart/2005/8/layout/pList2"/>
    <dgm:cxn modelId="{8A224535-1071-214B-A1E8-99797075C4A3}" type="presParOf" srcId="{2CE41947-8489-4945-B866-4B041A8C8E30}" destId="{4D240D04-0F21-024A-AEA8-07850B86CCC3}" srcOrd="1" destOrd="0" presId="urn:microsoft.com/office/officeart/2005/8/layout/pList2"/>
    <dgm:cxn modelId="{ACFF8FFD-BCAB-4648-B8FA-56C3CADD3AF8}" type="presParOf" srcId="{2CE41947-8489-4945-B866-4B041A8C8E30}" destId="{EA03C8B6-B562-5641-88A5-0871A2B96BB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3A940F-B17B-C946-997C-7989691A63A7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CF10146D-7559-CB40-A1A8-0A1F6A808946}">
      <dgm:prSet phldrT="[Text]" custT="1"/>
      <dgm:spPr/>
      <dgm:t>
        <a:bodyPr/>
        <a:lstStyle/>
        <a:p>
          <a:r>
            <a:rPr lang="en-US" sz="1600" dirty="0" err="1"/>
            <a:t>Instagram</a:t>
          </a:r>
          <a:endParaRPr lang="en-US" sz="1600" dirty="0"/>
        </a:p>
        <a:p>
          <a:r>
            <a:rPr lang="en-US" sz="1600" dirty="0" err="1"/>
            <a:t>instagram.com</a:t>
          </a:r>
          <a:endParaRPr lang="en-US" sz="1600" dirty="0"/>
        </a:p>
        <a:p>
          <a:r>
            <a:rPr lang="en-US" sz="1600" dirty="0"/>
            <a:t>Free</a:t>
          </a:r>
        </a:p>
      </dgm:t>
    </dgm:pt>
    <dgm:pt modelId="{28854B2B-84AE-E64D-AC52-620C75A62504}" type="parTrans" cxnId="{8BD27AB5-87A0-104C-A275-1FE98D116FA9}">
      <dgm:prSet/>
      <dgm:spPr/>
      <dgm:t>
        <a:bodyPr/>
        <a:lstStyle/>
        <a:p>
          <a:endParaRPr lang="en-US"/>
        </a:p>
      </dgm:t>
    </dgm:pt>
    <dgm:pt modelId="{7B9F0BDE-6505-3B45-B3BD-2D789AD1BF71}" type="sibTrans" cxnId="{8BD27AB5-87A0-104C-A275-1FE98D116FA9}">
      <dgm:prSet/>
      <dgm:spPr/>
      <dgm:t>
        <a:bodyPr/>
        <a:lstStyle/>
        <a:p>
          <a:endParaRPr lang="en-US"/>
        </a:p>
      </dgm:t>
    </dgm:pt>
    <dgm:pt modelId="{6AF5C19E-86BC-C747-B3E8-C81A816CB521}">
      <dgm:prSet phldrT="[Text]" custT="1"/>
      <dgm:spPr/>
      <dgm:t>
        <a:bodyPr/>
        <a:lstStyle/>
        <a:p>
          <a:r>
            <a:rPr lang="en-US" sz="1600" dirty="0" err="1"/>
            <a:t>TikTok</a:t>
          </a:r>
          <a:endParaRPr lang="en-US" sz="1600" dirty="0"/>
        </a:p>
        <a:p>
          <a:r>
            <a:rPr lang="en-US" sz="1600" dirty="0" err="1"/>
            <a:t>tiktok.com</a:t>
          </a:r>
          <a:endParaRPr lang="en-US" sz="1600" dirty="0"/>
        </a:p>
        <a:p>
          <a:r>
            <a:rPr lang="en-US" sz="1600" dirty="0"/>
            <a:t>Free</a:t>
          </a:r>
        </a:p>
        <a:p>
          <a:r>
            <a:rPr lang="en-US" sz="1600" dirty="0"/>
            <a:t>Fun </a:t>
          </a:r>
          <a:r>
            <a:rPr lang="en-US" sz="1600" dirty="0">
              <a:hlinkClick xmlns:r="http://schemas.openxmlformats.org/officeDocument/2006/relationships" r:id="rId1"/>
            </a:rPr>
            <a:t>challenges</a:t>
          </a:r>
          <a:endParaRPr lang="en-US" sz="1600" dirty="0"/>
        </a:p>
        <a:p>
          <a:r>
            <a:rPr lang="en-US" sz="1600" dirty="0">
              <a:hlinkClick xmlns:r="http://schemas.openxmlformats.org/officeDocument/2006/relationships" r:id="rId2"/>
            </a:rPr>
            <a:t>Wipe It Down</a:t>
          </a:r>
          <a:endParaRPr lang="en-US" sz="1600" dirty="0"/>
        </a:p>
        <a:p>
          <a:r>
            <a:rPr lang="en-US" sz="1600" dirty="0">
              <a:hlinkClick xmlns:r="http://schemas.openxmlformats.org/officeDocument/2006/relationships" r:id="rId3"/>
            </a:rPr>
            <a:t>Pass the Brush</a:t>
          </a:r>
          <a:endParaRPr lang="en-US" sz="1600" dirty="0"/>
        </a:p>
      </dgm:t>
    </dgm:pt>
    <dgm:pt modelId="{27AEAD55-4508-CE42-A0CB-BB1FE832EFBA}" type="parTrans" cxnId="{AAD56ABE-7141-F848-87E5-40AC2B91B72D}">
      <dgm:prSet/>
      <dgm:spPr/>
      <dgm:t>
        <a:bodyPr/>
        <a:lstStyle/>
        <a:p>
          <a:endParaRPr lang="en-US"/>
        </a:p>
      </dgm:t>
    </dgm:pt>
    <dgm:pt modelId="{D934272E-CFD4-A54E-87D3-9DCA0326995D}" type="sibTrans" cxnId="{AAD56ABE-7141-F848-87E5-40AC2B91B72D}">
      <dgm:prSet/>
      <dgm:spPr/>
      <dgm:t>
        <a:bodyPr/>
        <a:lstStyle/>
        <a:p>
          <a:endParaRPr lang="en-US"/>
        </a:p>
      </dgm:t>
    </dgm:pt>
    <dgm:pt modelId="{0CD63364-F1AA-E549-848C-327486477829}">
      <dgm:prSet phldrT="[Text]" custT="1"/>
      <dgm:spPr/>
      <dgm:t>
        <a:bodyPr/>
        <a:lstStyle/>
        <a:p>
          <a:r>
            <a:rPr lang="en-US" sz="1600" dirty="0" err="1"/>
            <a:t>Vimeo</a:t>
          </a:r>
          <a:endParaRPr lang="en-US" sz="1600" dirty="0"/>
        </a:p>
        <a:p>
          <a:r>
            <a:rPr lang="en-US" sz="1600" dirty="0" err="1"/>
            <a:t>vimeo.com</a:t>
          </a:r>
          <a:endParaRPr lang="en-US" sz="1600" dirty="0"/>
        </a:p>
        <a:p>
          <a:r>
            <a:rPr lang="en-US" sz="1600" dirty="0"/>
            <a:t>Video only</a:t>
          </a:r>
        </a:p>
        <a:p>
          <a:r>
            <a:rPr lang="en-US" sz="1600" dirty="0"/>
            <a:t>Start at $7/month</a:t>
          </a:r>
        </a:p>
      </dgm:t>
    </dgm:pt>
    <dgm:pt modelId="{3A3EA2D9-B8CE-5C4D-8E20-7B86380F160B}" type="parTrans" cxnId="{09F03CF4-A4FC-4349-B789-548F72E5A593}">
      <dgm:prSet/>
      <dgm:spPr/>
      <dgm:t>
        <a:bodyPr/>
        <a:lstStyle/>
        <a:p>
          <a:endParaRPr lang="en-US"/>
        </a:p>
      </dgm:t>
    </dgm:pt>
    <dgm:pt modelId="{A847884D-5B06-A248-B11F-40FC231F0B19}" type="sibTrans" cxnId="{09F03CF4-A4FC-4349-B789-548F72E5A593}">
      <dgm:prSet/>
      <dgm:spPr/>
      <dgm:t>
        <a:bodyPr/>
        <a:lstStyle/>
        <a:p>
          <a:endParaRPr lang="en-US"/>
        </a:p>
      </dgm:t>
    </dgm:pt>
    <dgm:pt modelId="{D51BF89A-2EB5-7E4B-8E33-53A69FA82B9D}">
      <dgm:prSet phldrT="[Text]" custT="1"/>
      <dgm:spPr/>
      <dgm:t>
        <a:bodyPr/>
        <a:lstStyle/>
        <a:p>
          <a:r>
            <a:rPr lang="en-US" sz="1600" dirty="0"/>
            <a:t>YouTube</a:t>
          </a:r>
        </a:p>
        <a:p>
          <a:r>
            <a:rPr lang="en-US" sz="1600" dirty="0" err="1"/>
            <a:t>youtube.com</a:t>
          </a:r>
          <a:endParaRPr lang="en-US" sz="1600" dirty="0"/>
        </a:p>
        <a:p>
          <a:r>
            <a:rPr lang="en-US" sz="1600" dirty="0"/>
            <a:t>Video only</a:t>
          </a:r>
        </a:p>
        <a:p>
          <a:r>
            <a:rPr lang="en-US" sz="1600" dirty="0"/>
            <a:t>Free</a:t>
          </a:r>
        </a:p>
      </dgm:t>
    </dgm:pt>
    <dgm:pt modelId="{4A09F04E-5467-8C4D-AA7E-8A4262D384F8}" type="parTrans" cxnId="{5CB627B5-DC75-714F-8330-365F310149E4}">
      <dgm:prSet/>
      <dgm:spPr/>
      <dgm:t>
        <a:bodyPr/>
        <a:lstStyle/>
        <a:p>
          <a:endParaRPr lang="en-US"/>
        </a:p>
      </dgm:t>
    </dgm:pt>
    <dgm:pt modelId="{0FB488FE-971B-454C-B1B4-EAD71AF1D1C3}" type="sibTrans" cxnId="{5CB627B5-DC75-714F-8330-365F310149E4}">
      <dgm:prSet/>
      <dgm:spPr/>
      <dgm:t>
        <a:bodyPr/>
        <a:lstStyle/>
        <a:p>
          <a:endParaRPr lang="en-US"/>
        </a:p>
      </dgm:t>
    </dgm:pt>
    <dgm:pt modelId="{BF58CA8C-E305-5640-9406-E81523A79A91}" type="pres">
      <dgm:prSet presAssocID="{E93A940F-B17B-C946-997C-7989691A63A7}" presName="Name0" presStyleCnt="0">
        <dgm:presLayoutVars>
          <dgm:dir/>
          <dgm:resizeHandles val="exact"/>
        </dgm:presLayoutVars>
      </dgm:prSet>
      <dgm:spPr/>
    </dgm:pt>
    <dgm:pt modelId="{BAB53AA0-15E6-1C49-AEDF-34E0E2BCE8F9}" type="pres">
      <dgm:prSet presAssocID="{E93A940F-B17B-C946-997C-7989691A63A7}" presName="bkgdShp" presStyleLbl="alignAccFollowNode1" presStyleIdx="0" presStyleCnt="1"/>
      <dgm:spPr/>
    </dgm:pt>
    <dgm:pt modelId="{6790809B-FF41-C849-A789-6127E8B123EA}" type="pres">
      <dgm:prSet presAssocID="{E93A940F-B17B-C946-997C-7989691A63A7}" presName="linComp" presStyleCnt="0"/>
      <dgm:spPr/>
    </dgm:pt>
    <dgm:pt modelId="{D45327B2-D57A-DE40-B7C4-2D6D17574DF6}" type="pres">
      <dgm:prSet presAssocID="{CF10146D-7559-CB40-A1A8-0A1F6A808946}" presName="compNode" presStyleCnt="0"/>
      <dgm:spPr/>
    </dgm:pt>
    <dgm:pt modelId="{AB4CC3BE-8DB9-C24D-9913-2719E4057373}" type="pres">
      <dgm:prSet presAssocID="{CF10146D-7559-CB40-A1A8-0A1F6A808946}" presName="node" presStyleLbl="node1" presStyleIdx="0" presStyleCnt="4">
        <dgm:presLayoutVars>
          <dgm:bulletEnabled val="1"/>
        </dgm:presLayoutVars>
      </dgm:prSet>
      <dgm:spPr/>
    </dgm:pt>
    <dgm:pt modelId="{E12A4423-71C5-0940-A09F-3D1903E7C6BC}" type="pres">
      <dgm:prSet presAssocID="{CF10146D-7559-CB40-A1A8-0A1F6A808946}" presName="invisiNode" presStyleLbl="node1" presStyleIdx="0" presStyleCnt="4"/>
      <dgm:spPr/>
    </dgm:pt>
    <dgm:pt modelId="{F1F157EC-6B3B-D444-A78F-D8F647425140}" type="pres">
      <dgm:prSet presAssocID="{CF10146D-7559-CB40-A1A8-0A1F6A808946}" presName="imagNode" presStyleLbl="fgImgPlac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9F7AF7BC-4A96-8E4C-A561-26889B5B9CBF}" type="pres">
      <dgm:prSet presAssocID="{7B9F0BDE-6505-3B45-B3BD-2D789AD1BF71}" presName="sibTrans" presStyleLbl="sibTrans2D1" presStyleIdx="0" presStyleCnt="0"/>
      <dgm:spPr/>
    </dgm:pt>
    <dgm:pt modelId="{3F3AB2A8-0D38-644C-91BA-D55654DC8214}" type="pres">
      <dgm:prSet presAssocID="{6AF5C19E-86BC-C747-B3E8-C81A816CB521}" presName="compNode" presStyleCnt="0"/>
      <dgm:spPr/>
    </dgm:pt>
    <dgm:pt modelId="{19AE4AD0-2CBA-B645-AF78-4D00C0B8F900}" type="pres">
      <dgm:prSet presAssocID="{6AF5C19E-86BC-C747-B3E8-C81A816CB521}" presName="node" presStyleLbl="node1" presStyleIdx="1" presStyleCnt="4">
        <dgm:presLayoutVars>
          <dgm:bulletEnabled val="1"/>
        </dgm:presLayoutVars>
      </dgm:prSet>
      <dgm:spPr/>
    </dgm:pt>
    <dgm:pt modelId="{A7E9C40A-33C9-2F44-8FAE-1F78D9E88DC6}" type="pres">
      <dgm:prSet presAssocID="{6AF5C19E-86BC-C747-B3E8-C81A816CB521}" presName="invisiNode" presStyleLbl="node1" presStyleIdx="1" presStyleCnt="4"/>
      <dgm:spPr/>
    </dgm:pt>
    <dgm:pt modelId="{B5CECF4E-F381-BF4D-AE1B-A056DBA6C4C2}" type="pres">
      <dgm:prSet presAssocID="{6AF5C19E-86BC-C747-B3E8-C81A816CB521}" presName="imagNode" presStyleLbl="fgImgPlac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64A8FD6-D314-1243-9293-E1AD5AE9CD4E}" type="pres">
      <dgm:prSet presAssocID="{D934272E-CFD4-A54E-87D3-9DCA0326995D}" presName="sibTrans" presStyleLbl="sibTrans2D1" presStyleIdx="0" presStyleCnt="0"/>
      <dgm:spPr/>
    </dgm:pt>
    <dgm:pt modelId="{93CAF91D-1B2D-6449-B1E2-B102767E44D1}" type="pres">
      <dgm:prSet presAssocID="{0CD63364-F1AA-E549-848C-327486477829}" presName="compNode" presStyleCnt="0"/>
      <dgm:spPr/>
    </dgm:pt>
    <dgm:pt modelId="{6C41BF78-C4B4-FE41-9F4D-1000D51FFBC0}" type="pres">
      <dgm:prSet presAssocID="{0CD63364-F1AA-E549-848C-327486477829}" presName="node" presStyleLbl="node1" presStyleIdx="2" presStyleCnt="4">
        <dgm:presLayoutVars>
          <dgm:bulletEnabled val="1"/>
        </dgm:presLayoutVars>
      </dgm:prSet>
      <dgm:spPr/>
    </dgm:pt>
    <dgm:pt modelId="{3078B4BB-30D8-F84F-BE7C-29F8C5335585}" type="pres">
      <dgm:prSet presAssocID="{0CD63364-F1AA-E549-848C-327486477829}" presName="invisiNode" presStyleLbl="node1" presStyleIdx="2" presStyleCnt="4"/>
      <dgm:spPr/>
    </dgm:pt>
    <dgm:pt modelId="{38C1833B-BD91-2F49-B2A7-7610C05DBED8}" type="pres">
      <dgm:prSet presAssocID="{0CD63364-F1AA-E549-848C-327486477829}" presName="imagNode" presStyleLbl="fgImgPlac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52525523-17E9-3149-921D-DD0BBB09AE30}" type="pres">
      <dgm:prSet presAssocID="{A847884D-5B06-A248-B11F-40FC231F0B19}" presName="sibTrans" presStyleLbl="sibTrans2D1" presStyleIdx="0" presStyleCnt="0"/>
      <dgm:spPr/>
    </dgm:pt>
    <dgm:pt modelId="{2CE41947-8489-4945-B866-4B041A8C8E30}" type="pres">
      <dgm:prSet presAssocID="{D51BF89A-2EB5-7E4B-8E33-53A69FA82B9D}" presName="compNode" presStyleCnt="0"/>
      <dgm:spPr/>
    </dgm:pt>
    <dgm:pt modelId="{E16AFE21-1101-7D4D-A139-C9EA8DFCFB49}" type="pres">
      <dgm:prSet presAssocID="{D51BF89A-2EB5-7E4B-8E33-53A69FA82B9D}" presName="node" presStyleLbl="node1" presStyleIdx="3" presStyleCnt="4">
        <dgm:presLayoutVars>
          <dgm:bulletEnabled val="1"/>
        </dgm:presLayoutVars>
      </dgm:prSet>
      <dgm:spPr/>
    </dgm:pt>
    <dgm:pt modelId="{4D240D04-0F21-024A-AEA8-07850B86CCC3}" type="pres">
      <dgm:prSet presAssocID="{D51BF89A-2EB5-7E4B-8E33-53A69FA82B9D}" presName="invisiNode" presStyleLbl="node1" presStyleIdx="3" presStyleCnt="4"/>
      <dgm:spPr/>
    </dgm:pt>
    <dgm:pt modelId="{EA03C8B6-B562-5641-88A5-0871A2B96BBE}" type="pres">
      <dgm:prSet presAssocID="{D51BF89A-2EB5-7E4B-8E33-53A69FA82B9D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</dgm:ptLst>
  <dgm:cxnLst>
    <dgm:cxn modelId="{FE49E202-BFF9-824E-ADA1-C9CF8B41C4E5}" type="presOf" srcId="{CF10146D-7559-CB40-A1A8-0A1F6A808946}" destId="{AB4CC3BE-8DB9-C24D-9913-2719E4057373}" srcOrd="0" destOrd="0" presId="urn:microsoft.com/office/officeart/2005/8/layout/pList2"/>
    <dgm:cxn modelId="{4A6DB606-EE07-264F-AAEF-AC1E44C2CB79}" type="presOf" srcId="{6AF5C19E-86BC-C747-B3E8-C81A816CB521}" destId="{19AE4AD0-2CBA-B645-AF78-4D00C0B8F900}" srcOrd="0" destOrd="0" presId="urn:microsoft.com/office/officeart/2005/8/layout/pList2"/>
    <dgm:cxn modelId="{2CE5802E-DA42-DC44-909A-278747AFDDE2}" type="presOf" srcId="{D51BF89A-2EB5-7E4B-8E33-53A69FA82B9D}" destId="{E16AFE21-1101-7D4D-A139-C9EA8DFCFB49}" srcOrd="0" destOrd="0" presId="urn:microsoft.com/office/officeart/2005/8/layout/pList2"/>
    <dgm:cxn modelId="{50E32263-08C5-DE4C-8822-ACC184255039}" type="presOf" srcId="{E93A940F-B17B-C946-997C-7989691A63A7}" destId="{BF58CA8C-E305-5640-9406-E81523A79A91}" srcOrd="0" destOrd="0" presId="urn:microsoft.com/office/officeart/2005/8/layout/pList2"/>
    <dgm:cxn modelId="{A11BD366-EC08-2243-AA08-79B92F7B73EB}" type="presOf" srcId="{A847884D-5B06-A248-B11F-40FC231F0B19}" destId="{52525523-17E9-3149-921D-DD0BBB09AE30}" srcOrd="0" destOrd="0" presId="urn:microsoft.com/office/officeart/2005/8/layout/pList2"/>
    <dgm:cxn modelId="{7A0BF449-F30E-864C-9FBB-6EC76E0C9F9E}" type="presOf" srcId="{7B9F0BDE-6505-3B45-B3BD-2D789AD1BF71}" destId="{9F7AF7BC-4A96-8E4C-A561-26889B5B9CBF}" srcOrd="0" destOrd="0" presId="urn:microsoft.com/office/officeart/2005/8/layout/pList2"/>
    <dgm:cxn modelId="{EF2B24B3-84E9-7E45-9C83-F5E983CA26A4}" type="presOf" srcId="{D934272E-CFD4-A54E-87D3-9DCA0326995D}" destId="{E64A8FD6-D314-1243-9293-E1AD5AE9CD4E}" srcOrd="0" destOrd="0" presId="urn:microsoft.com/office/officeart/2005/8/layout/pList2"/>
    <dgm:cxn modelId="{5CB627B5-DC75-714F-8330-365F310149E4}" srcId="{E93A940F-B17B-C946-997C-7989691A63A7}" destId="{D51BF89A-2EB5-7E4B-8E33-53A69FA82B9D}" srcOrd="3" destOrd="0" parTransId="{4A09F04E-5467-8C4D-AA7E-8A4262D384F8}" sibTransId="{0FB488FE-971B-454C-B1B4-EAD71AF1D1C3}"/>
    <dgm:cxn modelId="{8BD27AB5-87A0-104C-A275-1FE98D116FA9}" srcId="{E93A940F-B17B-C946-997C-7989691A63A7}" destId="{CF10146D-7559-CB40-A1A8-0A1F6A808946}" srcOrd="0" destOrd="0" parTransId="{28854B2B-84AE-E64D-AC52-620C75A62504}" sibTransId="{7B9F0BDE-6505-3B45-B3BD-2D789AD1BF71}"/>
    <dgm:cxn modelId="{D2C5E6BB-B8A7-364F-B781-FDA66FAA9E4D}" type="presOf" srcId="{0CD63364-F1AA-E549-848C-327486477829}" destId="{6C41BF78-C4B4-FE41-9F4D-1000D51FFBC0}" srcOrd="0" destOrd="0" presId="urn:microsoft.com/office/officeart/2005/8/layout/pList2"/>
    <dgm:cxn modelId="{AAD56ABE-7141-F848-87E5-40AC2B91B72D}" srcId="{E93A940F-B17B-C946-997C-7989691A63A7}" destId="{6AF5C19E-86BC-C747-B3E8-C81A816CB521}" srcOrd="1" destOrd="0" parTransId="{27AEAD55-4508-CE42-A0CB-BB1FE832EFBA}" sibTransId="{D934272E-CFD4-A54E-87D3-9DCA0326995D}"/>
    <dgm:cxn modelId="{09F03CF4-A4FC-4349-B789-548F72E5A593}" srcId="{E93A940F-B17B-C946-997C-7989691A63A7}" destId="{0CD63364-F1AA-E549-848C-327486477829}" srcOrd="2" destOrd="0" parTransId="{3A3EA2D9-B8CE-5C4D-8E20-7B86380F160B}" sibTransId="{A847884D-5B06-A248-B11F-40FC231F0B19}"/>
    <dgm:cxn modelId="{55264EDA-7623-3943-8745-143B9CF2FF05}" type="presParOf" srcId="{BF58CA8C-E305-5640-9406-E81523A79A91}" destId="{BAB53AA0-15E6-1C49-AEDF-34E0E2BCE8F9}" srcOrd="0" destOrd="0" presId="urn:microsoft.com/office/officeart/2005/8/layout/pList2"/>
    <dgm:cxn modelId="{AF09DA9E-2D9B-8F40-AFDE-D616B12973E7}" type="presParOf" srcId="{BF58CA8C-E305-5640-9406-E81523A79A91}" destId="{6790809B-FF41-C849-A789-6127E8B123EA}" srcOrd="1" destOrd="0" presId="urn:microsoft.com/office/officeart/2005/8/layout/pList2"/>
    <dgm:cxn modelId="{67BFCCB7-F8F2-2A4A-B3EF-6DDEC4586A89}" type="presParOf" srcId="{6790809B-FF41-C849-A789-6127E8B123EA}" destId="{D45327B2-D57A-DE40-B7C4-2D6D17574DF6}" srcOrd="0" destOrd="0" presId="urn:microsoft.com/office/officeart/2005/8/layout/pList2"/>
    <dgm:cxn modelId="{A61444CA-3077-FF4B-B45F-8697C5F38B88}" type="presParOf" srcId="{D45327B2-D57A-DE40-B7C4-2D6D17574DF6}" destId="{AB4CC3BE-8DB9-C24D-9913-2719E4057373}" srcOrd="0" destOrd="0" presId="urn:microsoft.com/office/officeart/2005/8/layout/pList2"/>
    <dgm:cxn modelId="{F5514AF1-D42C-8948-81F0-B184410A40A9}" type="presParOf" srcId="{D45327B2-D57A-DE40-B7C4-2D6D17574DF6}" destId="{E12A4423-71C5-0940-A09F-3D1903E7C6BC}" srcOrd="1" destOrd="0" presId="urn:microsoft.com/office/officeart/2005/8/layout/pList2"/>
    <dgm:cxn modelId="{39DFBD46-25D5-DA43-88F1-623B5ABADBEA}" type="presParOf" srcId="{D45327B2-D57A-DE40-B7C4-2D6D17574DF6}" destId="{F1F157EC-6B3B-D444-A78F-D8F647425140}" srcOrd="2" destOrd="0" presId="urn:microsoft.com/office/officeart/2005/8/layout/pList2"/>
    <dgm:cxn modelId="{0EE099A4-B587-D645-B840-2479B0428ADB}" type="presParOf" srcId="{6790809B-FF41-C849-A789-6127E8B123EA}" destId="{9F7AF7BC-4A96-8E4C-A561-26889B5B9CBF}" srcOrd="1" destOrd="0" presId="urn:microsoft.com/office/officeart/2005/8/layout/pList2"/>
    <dgm:cxn modelId="{641490D5-650A-1445-BC4C-ACEB392E68F2}" type="presParOf" srcId="{6790809B-FF41-C849-A789-6127E8B123EA}" destId="{3F3AB2A8-0D38-644C-91BA-D55654DC8214}" srcOrd="2" destOrd="0" presId="urn:microsoft.com/office/officeart/2005/8/layout/pList2"/>
    <dgm:cxn modelId="{638B5C4F-67AB-0C4B-97AB-B3B0C1A773EA}" type="presParOf" srcId="{3F3AB2A8-0D38-644C-91BA-D55654DC8214}" destId="{19AE4AD0-2CBA-B645-AF78-4D00C0B8F900}" srcOrd="0" destOrd="0" presId="urn:microsoft.com/office/officeart/2005/8/layout/pList2"/>
    <dgm:cxn modelId="{71CD48CF-3997-1241-B633-E6AB9B260E6B}" type="presParOf" srcId="{3F3AB2A8-0D38-644C-91BA-D55654DC8214}" destId="{A7E9C40A-33C9-2F44-8FAE-1F78D9E88DC6}" srcOrd="1" destOrd="0" presId="urn:microsoft.com/office/officeart/2005/8/layout/pList2"/>
    <dgm:cxn modelId="{8527AE7B-91E0-7443-9CB9-780782066788}" type="presParOf" srcId="{3F3AB2A8-0D38-644C-91BA-D55654DC8214}" destId="{B5CECF4E-F381-BF4D-AE1B-A056DBA6C4C2}" srcOrd="2" destOrd="0" presId="urn:microsoft.com/office/officeart/2005/8/layout/pList2"/>
    <dgm:cxn modelId="{25E8708D-08A3-2142-A4D6-4D8D89C9478F}" type="presParOf" srcId="{6790809B-FF41-C849-A789-6127E8B123EA}" destId="{E64A8FD6-D314-1243-9293-E1AD5AE9CD4E}" srcOrd="3" destOrd="0" presId="urn:microsoft.com/office/officeart/2005/8/layout/pList2"/>
    <dgm:cxn modelId="{BE9B7906-FEA1-6C41-8E45-EB546B7FEAB6}" type="presParOf" srcId="{6790809B-FF41-C849-A789-6127E8B123EA}" destId="{93CAF91D-1B2D-6449-B1E2-B102767E44D1}" srcOrd="4" destOrd="0" presId="urn:microsoft.com/office/officeart/2005/8/layout/pList2"/>
    <dgm:cxn modelId="{AE5DD2FC-AF31-0E47-B512-8561D2919405}" type="presParOf" srcId="{93CAF91D-1B2D-6449-B1E2-B102767E44D1}" destId="{6C41BF78-C4B4-FE41-9F4D-1000D51FFBC0}" srcOrd="0" destOrd="0" presId="urn:microsoft.com/office/officeart/2005/8/layout/pList2"/>
    <dgm:cxn modelId="{DD5D8CE6-7360-F541-957A-DE91C0500988}" type="presParOf" srcId="{93CAF91D-1B2D-6449-B1E2-B102767E44D1}" destId="{3078B4BB-30D8-F84F-BE7C-29F8C5335585}" srcOrd="1" destOrd="0" presId="urn:microsoft.com/office/officeart/2005/8/layout/pList2"/>
    <dgm:cxn modelId="{AB2F3FB9-90A5-5B48-95D0-EB97996E67D3}" type="presParOf" srcId="{93CAF91D-1B2D-6449-B1E2-B102767E44D1}" destId="{38C1833B-BD91-2F49-B2A7-7610C05DBED8}" srcOrd="2" destOrd="0" presId="urn:microsoft.com/office/officeart/2005/8/layout/pList2"/>
    <dgm:cxn modelId="{2AC8AB8C-AA64-D74C-AAE0-A61A49E81D68}" type="presParOf" srcId="{6790809B-FF41-C849-A789-6127E8B123EA}" destId="{52525523-17E9-3149-921D-DD0BBB09AE30}" srcOrd="5" destOrd="0" presId="urn:microsoft.com/office/officeart/2005/8/layout/pList2"/>
    <dgm:cxn modelId="{C69D182F-9E0A-B041-971C-995E1AC0E78F}" type="presParOf" srcId="{6790809B-FF41-C849-A789-6127E8B123EA}" destId="{2CE41947-8489-4945-B866-4B041A8C8E30}" srcOrd="6" destOrd="0" presId="urn:microsoft.com/office/officeart/2005/8/layout/pList2"/>
    <dgm:cxn modelId="{4CA298EF-7B71-6545-840A-F9D5EA19F808}" type="presParOf" srcId="{2CE41947-8489-4945-B866-4B041A8C8E30}" destId="{E16AFE21-1101-7D4D-A139-C9EA8DFCFB49}" srcOrd="0" destOrd="0" presId="urn:microsoft.com/office/officeart/2005/8/layout/pList2"/>
    <dgm:cxn modelId="{1B475277-93D1-AF4C-8384-D88336505ACC}" type="presParOf" srcId="{2CE41947-8489-4945-B866-4B041A8C8E30}" destId="{4D240D04-0F21-024A-AEA8-07850B86CCC3}" srcOrd="1" destOrd="0" presId="urn:microsoft.com/office/officeart/2005/8/layout/pList2"/>
    <dgm:cxn modelId="{823BB434-2B8F-7E4B-B068-3B101C6026EE}" type="presParOf" srcId="{2CE41947-8489-4945-B866-4B041A8C8E30}" destId="{EA03C8B6-B562-5641-88A5-0871A2B96BB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2EE2DB-954A-394B-8C8E-925FAE38EC7A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D9B3F-52C6-6D4C-BE49-8E71C4B70100}">
      <dgm:prSet phldrT="[Text]"/>
      <dgm:spPr/>
      <dgm:t>
        <a:bodyPr/>
        <a:lstStyle/>
        <a:p>
          <a:r>
            <a:rPr lang="en-US" dirty="0" err="1"/>
            <a:t>Canva</a:t>
          </a:r>
          <a:endParaRPr lang="en-US" dirty="0"/>
        </a:p>
        <a:p>
          <a:r>
            <a:rPr lang="en-US" dirty="0"/>
            <a:t>(Free)</a:t>
          </a:r>
        </a:p>
      </dgm:t>
    </dgm:pt>
    <dgm:pt modelId="{65EC086F-DA16-5446-BCC4-255A0D1AE0CB}" type="parTrans" cxnId="{23C4F2C0-C893-BA4B-AD20-CB1F694A0795}">
      <dgm:prSet/>
      <dgm:spPr/>
      <dgm:t>
        <a:bodyPr/>
        <a:lstStyle/>
        <a:p>
          <a:endParaRPr lang="en-US"/>
        </a:p>
      </dgm:t>
    </dgm:pt>
    <dgm:pt modelId="{3CA1E730-B48F-6948-86D5-A1CDFB2F8C13}" type="sibTrans" cxnId="{23C4F2C0-C893-BA4B-AD20-CB1F694A0795}">
      <dgm:prSet/>
      <dgm:spPr/>
      <dgm:t>
        <a:bodyPr/>
        <a:lstStyle/>
        <a:p>
          <a:endParaRPr lang="en-US"/>
        </a:p>
      </dgm:t>
    </dgm:pt>
    <dgm:pt modelId="{1078EDBC-45A3-2245-B53B-984266CB6762}">
      <dgm:prSet phldrT="[Text]" custT="1"/>
      <dgm:spPr/>
      <dgm:t>
        <a:bodyPr/>
        <a:lstStyle/>
        <a:p>
          <a:r>
            <a:rPr lang="en-US" sz="1600" dirty="0" err="1"/>
            <a:t>Canva.com</a:t>
          </a:r>
          <a:endParaRPr lang="en-US" sz="1600" dirty="0"/>
        </a:p>
      </dgm:t>
    </dgm:pt>
    <dgm:pt modelId="{090EB2C1-D467-D849-A85E-92D622186A88}" type="parTrans" cxnId="{F00FC008-EFF9-724C-ABEB-7C5112055C5C}">
      <dgm:prSet/>
      <dgm:spPr/>
      <dgm:t>
        <a:bodyPr/>
        <a:lstStyle/>
        <a:p>
          <a:endParaRPr lang="en-US"/>
        </a:p>
      </dgm:t>
    </dgm:pt>
    <dgm:pt modelId="{A8DB405E-29A9-4D43-A112-8C77F9E0B428}" type="sibTrans" cxnId="{F00FC008-EFF9-724C-ABEB-7C5112055C5C}">
      <dgm:prSet/>
      <dgm:spPr/>
      <dgm:t>
        <a:bodyPr/>
        <a:lstStyle/>
        <a:p>
          <a:endParaRPr lang="en-US"/>
        </a:p>
      </dgm:t>
    </dgm:pt>
    <dgm:pt modelId="{D08BC8A1-E527-B24E-A35D-19FB64E74D5C}">
      <dgm:prSet phldrT="[Text]"/>
      <dgm:spPr/>
      <dgm:t>
        <a:bodyPr/>
        <a:lstStyle/>
        <a:p>
          <a:r>
            <a:rPr lang="en-US" dirty="0"/>
            <a:t>Spark Adobe</a:t>
          </a:r>
        </a:p>
        <a:p>
          <a:r>
            <a:rPr lang="en-US" dirty="0"/>
            <a:t>(Free)</a:t>
          </a:r>
        </a:p>
      </dgm:t>
    </dgm:pt>
    <dgm:pt modelId="{981BA981-D255-F742-B9E7-FB937482BBC5}" type="parTrans" cxnId="{9BBCB6C2-A734-444B-8DD7-E22293647DC3}">
      <dgm:prSet/>
      <dgm:spPr/>
      <dgm:t>
        <a:bodyPr/>
        <a:lstStyle/>
        <a:p>
          <a:endParaRPr lang="en-US"/>
        </a:p>
      </dgm:t>
    </dgm:pt>
    <dgm:pt modelId="{7314FF32-7BA3-BD4E-88B6-6F4CC64FA43D}" type="sibTrans" cxnId="{9BBCB6C2-A734-444B-8DD7-E22293647DC3}">
      <dgm:prSet/>
      <dgm:spPr/>
      <dgm:t>
        <a:bodyPr/>
        <a:lstStyle/>
        <a:p>
          <a:endParaRPr lang="en-US"/>
        </a:p>
      </dgm:t>
    </dgm:pt>
    <dgm:pt modelId="{8D7FE72E-ECF0-2243-A1A1-B3A9C80532E7}">
      <dgm:prSet phldrT="[Text]" custT="1"/>
      <dgm:spPr/>
      <dgm:t>
        <a:bodyPr/>
        <a:lstStyle/>
        <a:p>
          <a:r>
            <a:rPr lang="en-US" sz="1600" dirty="0" err="1"/>
            <a:t>spark.adobe.com</a:t>
          </a:r>
          <a:endParaRPr lang="en-US" sz="1600" dirty="0"/>
        </a:p>
      </dgm:t>
    </dgm:pt>
    <dgm:pt modelId="{236951CF-25DA-F84E-ABC0-63F7D2CB3169}" type="parTrans" cxnId="{B431AA39-2DE5-D441-ADC3-73D873E9227C}">
      <dgm:prSet/>
      <dgm:spPr/>
      <dgm:t>
        <a:bodyPr/>
        <a:lstStyle/>
        <a:p>
          <a:endParaRPr lang="en-US"/>
        </a:p>
      </dgm:t>
    </dgm:pt>
    <dgm:pt modelId="{684E2AA3-3D33-6B43-A2BF-3443868DC8BA}" type="sibTrans" cxnId="{B431AA39-2DE5-D441-ADC3-73D873E9227C}">
      <dgm:prSet/>
      <dgm:spPr/>
      <dgm:t>
        <a:bodyPr/>
        <a:lstStyle/>
        <a:p>
          <a:endParaRPr lang="en-US"/>
        </a:p>
      </dgm:t>
    </dgm:pt>
    <dgm:pt modelId="{7B0A0CCE-C4A7-FB42-8697-46C44610613A}">
      <dgm:prSet phldrT="[Text]"/>
      <dgm:spPr/>
      <dgm:t>
        <a:bodyPr/>
        <a:lstStyle/>
        <a:p>
          <a:r>
            <a:rPr lang="en-US" dirty="0" err="1"/>
            <a:t>Remove.bg</a:t>
          </a:r>
          <a:endParaRPr lang="en-US" dirty="0"/>
        </a:p>
        <a:p>
          <a:r>
            <a:rPr lang="en-US" dirty="0"/>
            <a:t>(Free)</a:t>
          </a:r>
        </a:p>
      </dgm:t>
    </dgm:pt>
    <dgm:pt modelId="{43BAA1D5-21F5-9B49-898C-61110BF3CF9E}" type="parTrans" cxnId="{23CE28C1-0D53-B74D-9FCA-2F65880ABBE7}">
      <dgm:prSet/>
      <dgm:spPr/>
      <dgm:t>
        <a:bodyPr/>
        <a:lstStyle/>
        <a:p>
          <a:endParaRPr lang="en-US"/>
        </a:p>
      </dgm:t>
    </dgm:pt>
    <dgm:pt modelId="{6389103F-DEFD-D845-B09C-E809F50705F9}" type="sibTrans" cxnId="{23CE28C1-0D53-B74D-9FCA-2F65880ABBE7}">
      <dgm:prSet/>
      <dgm:spPr/>
      <dgm:t>
        <a:bodyPr/>
        <a:lstStyle/>
        <a:p>
          <a:endParaRPr lang="en-US"/>
        </a:p>
      </dgm:t>
    </dgm:pt>
    <dgm:pt modelId="{A388F977-A255-CE44-9075-59DB6ABC5EF5}">
      <dgm:prSet phldrT="[Text]" custT="1"/>
      <dgm:spPr/>
      <dgm:t>
        <a:bodyPr/>
        <a:lstStyle/>
        <a:p>
          <a:r>
            <a:rPr lang="en-US" sz="1600" dirty="0" err="1"/>
            <a:t>Remove.bg</a:t>
          </a:r>
          <a:endParaRPr lang="en-US" sz="1600" dirty="0"/>
        </a:p>
      </dgm:t>
    </dgm:pt>
    <dgm:pt modelId="{920834E9-D280-AE4F-BA93-640BD45B3DAC}" type="parTrans" cxnId="{F3FAA5E0-F4D5-4F4C-926A-75C9435500BB}">
      <dgm:prSet/>
      <dgm:spPr/>
      <dgm:t>
        <a:bodyPr/>
        <a:lstStyle/>
        <a:p>
          <a:endParaRPr lang="en-US"/>
        </a:p>
      </dgm:t>
    </dgm:pt>
    <dgm:pt modelId="{41B27346-DADF-B042-BBE2-E4A12B2C838B}" type="sibTrans" cxnId="{F3FAA5E0-F4D5-4F4C-926A-75C9435500BB}">
      <dgm:prSet/>
      <dgm:spPr/>
      <dgm:t>
        <a:bodyPr/>
        <a:lstStyle/>
        <a:p>
          <a:endParaRPr lang="en-US"/>
        </a:p>
      </dgm:t>
    </dgm:pt>
    <dgm:pt modelId="{40BDA49E-3CDE-C94F-85D1-C940B94AD83A}">
      <dgm:prSet phldrT="[Text]"/>
      <dgm:spPr/>
      <dgm:t>
        <a:bodyPr/>
        <a:lstStyle/>
        <a:p>
          <a:r>
            <a:rPr lang="en-US" dirty="0"/>
            <a:t>Adobe Photoshop (Paid)</a:t>
          </a:r>
        </a:p>
      </dgm:t>
    </dgm:pt>
    <dgm:pt modelId="{8C8F4887-07C0-1947-BA57-8E29C914A3C6}" type="parTrans" cxnId="{F6763E9B-0E2E-DD40-AC0D-FE0F626F5F23}">
      <dgm:prSet/>
      <dgm:spPr/>
      <dgm:t>
        <a:bodyPr/>
        <a:lstStyle/>
        <a:p>
          <a:endParaRPr lang="en-US"/>
        </a:p>
      </dgm:t>
    </dgm:pt>
    <dgm:pt modelId="{ECC574EA-3E00-0A4F-B86D-803CFBFF4CE9}" type="sibTrans" cxnId="{F6763E9B-0E2E-DD40-AC0D-FE0F626F5F23}">
      <dgm:prSet/>
      <dgm:spPr/>
      <dgm:t>
        <a:bodyPr/>
        <a:lstStyle/>
        <a:p>
          <a:endParaRPr lang="en-US"/>
        </a:p>
      </dgm:t>
    </dgm:pt>
    <dgm:pt modelId="{D396356B-8EFA-C34F-97E3-FFCDDED74793}">
      <dgm:prSet phldrT="[Text]"/>
      <dgm:spPr/>
      <dgm:t>
        <a:bodyPr/>
        <a:lstStyle/>
        <a:p>
          <a:r>
            <a:rPr lang="en-US" dirty="0" err="1"/>
            <a:t>Adobe.com</a:t>
          </a:r>
          <a:endParaRPr lang="en-US" dirty="0"/>
        </a:p>
      </dgm:t>
    </dgm:pt>
    <dgm:pt modelId="{56E4C951-F2A6-724A-B7DD-266C315A56A8}" type="parTrans" cxnId="{AC710294-409C-E34B-AA7C-B899746598A1}">
      <dgm:prSet/>
      <dgm:spPr/>
      <dgm:t>
        <a:bodyPr/>
        <a:lstStyle/>
        <a:p>
          <a:endParaRPr lang="en-US"/>
        </a:p>
      </dgm:t>
    </dgm:pt>
    <dgm:pt modelId="{2B82EA66-3CA3-254A-8EBB-56362D4EF94D}" type="sibTrans" cxnId="{AC710294-409C-E34B-AA7C-B899746598A1}">
      <dgm:prSet/>
      <dgm:spPr/>
      <dgm:t>
        <a:bodyPr/>
        <a:lstStyle/>
        <a:p>
          <a:endParaRPr lang="en-US"/>
        </a:p>
      </dgm:t>
    </dgm:pt>
    <dgm:pt modelId="{38FF5501-11F8-5342-A2E7-8FDA07146F07}" type="pres">
      <dgm:prSet presAssocID="{C32EE2DB-954A-394B-8C8E-925FAE38EC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171351F-89D1-0A4E-AFED-C3F606FDE58C}" type="pres">
      <dgm:prSet presAssocID="{C32EE2DB-954A-394B-8C8E-925FAE38EC7A}" presName="children" presStyleCnt="0"/>
      <dgm:spPr/>
    </dgm:pt>
    <dgm:pt modelId="{693C93E6-9705-254B-94C6-6B1115B016CE}" type="pres">
      <dgm:prSet presAssocID="{C32EE2DB-954A-394B-8C8E-925FAE38EC7A}" presName="child1group" presStyleCnt="0"/>
      <dgm:spPr/>
    </dgm:pt>
    <dgm:pt modelId="{122229A6-0D8B-EC41-8562-F910AA2CCDB8}" type="pres">
      <dgm:prSet presAssocID="{C32EE2DB-954A-394B-8C8E-925FAE38EC7A}" presName="child1" presStyleLbl="bgAcc1" presStyleIdx="0" presStyleCnt="4"/>
      <dgm:spPr/>
    </dgm:pt>
    <dgm:pt modelId="{496CD075-4228-914E-A180-C6984BB3705E}" type="pres">
      <dgm:prSet presAssocID="{C32EE2DB-954A-394B-8C8E-925FAE38EC7A}" presName="child1Text" presStyleLbl="bgAcc1" presStyleIdx="0" presStyleCnt="4">
        <dgm:presLayoutVars>
          <dgm:bulletEnabled val="1"/>
        </dgm:presLayoutVars>
      </dgm:prSet>
      <dgm:spPr/>
    </dgm:pt>
    <dgm:pt modelId="{2038BF80-5C9E-CC40-85CC-1AB117E52E05}" type="pres">
      <dgm:prSet presAssocID="{C32EE2DB-954A-394B-8C8E-925FAE38EC7A}" presName="child2group" presStyleCnt="0"/>
      <dgm:spPr/>
    </dgm:pt>
    <dgm:pt modelId="{20D42D60-A113-4645-B60C-EFC54FEF5B1A}" type="pres">
      <dgm:prSet presAssocID="{C32EE2DB-954A-394B-8C8E-925FAE38EC7A}" presName="child2" presStyleLbl="bgAcc1" presStyleIdx="1" presStyleCnt="4" custScaleX="125304"/>
      <dgm:spPr/>
    </dgm:pt>
    <dgm:pt modelId="{98A1A061-9082-B54A-B77A-337243A8F3A1}" type="pres">
      <dgm:prSet presAssocID="{C32EE2DB-954A-394B-8C8E-925FAE38EC7A}" presName="child2Text" presStyleLbl="bgAcc1" presStyleIdx="1" presStyleCnt="4">
        <dgm:presLayoutVars>
          <dgm:bulletEnabled val="1"/>
        </dgm:presLayoutVars>
      </dgm:prSet>
      <dgm:spPr/>
    </dgm:pt>
    <dgm:pt modelId="{E47F93A3-ACAC-054B-AF5A-21EC86F869E8}" type="pres">
      <dgm:prSet presAssocID="{C32EE2DB-954A-394B-8C8E-925FAE38EC7A}" presName="child3group" presStyleCnt="0"/>
      <dgm:spPr/>
    </dgm:pt>
    <dgm:pt modelId="{FFDE44A3-7047-D840-8997-E0E6E14D2007}" type="pres">
      <dgm:prSet presAssocID="{C32EE2DB-954A-394B-8C8E-925FAE38EC7A}" presName="child3" presStyleLbl="bgAcc1" presStyleIdx="2" presStyleCnt="4" custScaleX="122773" custLinFactNeighborX="20293" custLinFactNeighborY="2344"/>
      <dgm:spPr/>
    </dgm:pt>
    <dgm:pt modelId="{5C0DFB95-2B56-754E-B4E5-48852EF5B3FC}" type="pres">
      <dgm:prSet presAssocID="{C32EE2DB-954A-394B-8C8E-925FAE38EC7A}" presName="child3Text" presStyleLbl="bgAcc1" presStyleIdx="2" presStyleCnt="4">
        <dgm:presLayoutVars>
          <dgm:bulletEnabled val="1"/>
        </dgm:presLayoutVars>
      </dgm:prSet>
      <dgm:spPr/>
    </dgm:pt>
    <dgm:pt modelId="{3F6D3762-C4DD-1D42-8A67-50A309C0C2B6}" type="pres">
      <dgm:prSet presAssocID="{C32EE2DB-954A-394B-8C8E-925FAE38EC7A}" presName="child4group" presStyleCnt="0"/>
      <dgm:spPr/>
    </dgm:pt>
    <dgm:pt modelId="{2327EA22-3F06-4E4A-A220-5A94B68492D9}" type="pres">
      <dgm:prSet presAssocID="{C32EE2DB-954A-394B-8C8E-925FAE38EC7A}" presName="child4" presStyleLbl="bgAcc1" presStyleIdx="3" presStyleCnt="4"/>
      <dgm:spPr/>
    </dgm:pt>
    <dgm:pt modelId="{4562A32D-B188-CC42-A9B6-6E06B019DC2A}" type="pres">
      <dgm:prSet presAssocID="{C32EE2DB-954A-394B-8C8E-925FAE38EC7A}" presName="child4Text" presStyleLbl="bgAcc1" presStyleIdx="3" presStyleCnt="4">
        <dgm:presLayoutVars>
          <dgm:bulletEnabled val="1"/>
        </dgm:presLayoutVars>
      </dgm:prSet>
      <dgm:spPr/>
    </dgm:pt>
    <dgm:pt modelId="{5B5DF736-88F0-8B43-A9E5-F1966BA76F96}" type="pres">
      <dgm:prSet presAssocID="{C32EE2DB-954A-394B-8C8E-925FAE38EC7A}" presName="childPlaceholder" presStyleCnt="0"/>
      <dgm:spPr/>
    </dgm:pt>
    <dgm:pt modelId="{24536B5E-63AC-5243-BBD9-674C6324B437}" type="pres">
      <dgm:prSet presAssocID="{C32EE2DB-954A-394B-8C8E-925FAE38EC7A}" presName="circle" presStyleCnt="0"/>
      <dgm:spPr/>
    </dgm:pt>
    <dgm:pt modelId="{1F2437C9-F63C-AF4E-BA91-13DC36CAD87D}" type="pres">
      <dgm:prSet presAssocID="{C32EE2DB-954A-394B-8C8E-925FAE38EC7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3EBCFB1-E221-1646-8F09-F30A17F00326}" type="pres">
      <dgm:prSet presAssocID="{C32EE2DB-954A-394B-8C8E-925FAE38EC7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5E4532E-5F74-654B-AE01-EC2E0E64C8CF}" type="pres">
      <dgm:prSet presAssocID="{C32EE2DB-954A-394B-8C8E-925FAE38EC7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EB76F50-8227-D24A-A45B-15B81628D1DC}" type="pres">
      <dgm:prSet presAssocID="{C32EE2DB-954A-394B-8C8E-925FAE38EC7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AF79492-4743-9446-9889-2E4618191548}" type="pres">
      <dgm:prSet presAssocID="{C32EE2DB-954A-394B-8C8E-925FAE38EC7A}" presName="quadrantPlaceholder" presStyleCnt="0"/>
      <dgm:spPr/>
    </dgm:pt>
    <dgm:pt modelId="{496E70CC-631C-6B49-861A-BE541469DEC5}" type="pres">
      <dgm:prSet presAssocID="{C32EE2DB-954A-394B-8C8E-925FAE38EC7A}" presName="center1" presStyleLbl="fgShp" presStyleIdx="0" presStyleCnt="2"/>
      <dgm:spPr/>
    </dgm:pt>
    <dgm:pt modelId="{E6C7D258-E368-7B48-82DC-FA32EF1C7484}" type="pres">
      <dgm:prSet presAssocID="{C32EE2DB-954A-394B-8C8E-925FAE38EC7A}" presName="center2" presStyleLbl="fgShp" presStyleIdx="1" presStyleCnt="2"/>
      <dgm:spPr/>
    </dgm:pt>
  </dgm:ptLst>
  <dgm:cxnLst>
    <dgm:cxn modelId="{F00FC008-EFF9-724C-ABEB-7C5112055C5C}" srcId="{B37D9B3F-52C6-6D4C-BE49-8E71C4B70100}" destId="{1078EDBC-45A3-2245-B53B-984266CB6762}" srcOrd="0" destOrd="0" parTransId="{090EB2C1-D467-D849-A85E-92D622186A88}" sibTransId="{A8DB405E-29A9-4D43-A112-8C77F9E0B428}"/>
    <dgm:cxn modelId="{18FFE20D-4185-A045-A6A0-749739FEC32C}" type="presOf" srcId="{A388F977-A255-CE44-9075-59DB6ABC5EF5}" destId="{FFDE44A3-7047-D840-8997-E0E6E14D2007}" srcOrd="0" destOrd="0" presId="urn:microsoft.com/office/officeart/2005/8/layout/cycle4"/>
    <dgm:cxn modelId="{5ACD8C1F-3D58-6643-AF66-BB31A65E1048}" type="presOf" srcId="{7B0A0CCE-C4A7-FB42-8697-46C44610613A}" destId="{75E4532E-5F74-654B-AE01-EC2E0E64C8CF}" srcOrd="0" destOrd="0" presId="urn:microsoft.com/office/officeart/2005/8/layout/cycle4"/>
    <dgm:cxn modelId="{B431AA39-2DE5-D441-ADC3-73D873E9227C}" srcId="{D08BC8A1-E527-B24E-A35D-19FB64E74D5C}" destId="{8D7FE72E-ECF0-2243-A1A1-B3A9C80532E7}" srcOrd="0" destOrd="0" parTransId="{236951CF-25DA-F84E-ABC0-63F7D2CB3169}" sibTransId="{684E2AA3-3D33-6B43-A2BF-3443868DC8BA}"/>
    <dgm:cxn modelId="{46232849-36AE-C947-8882-F1F1433C776C}" type="presOf" srcId="{1078EDBC-45A3-2245-B53B-984266CB6762}" destId="{122229A6-0D8B-EC41-8562-F910AA2CCDB8}" srcOrd="0" destOrd="0" presId="urn:microsoft.com/office/officeart/2005/8/layout/cycle4"/>
    <dgm:cxn modelId="{E1E4AB6D-1A39-D74E-9D7D-D32E982A4458}" type="presOf" srcId="{1078EDBC-45A3-2245-B53B-984266CB6762}" destId="{496CD075-4228-914E-A180-C6984BB3705E}" srcOrd="1" destOrd="0" presId="urn:microsoft.com/office/officeart/2005/8/layout/cycle4"/>
    <dgm:cxn modelId="{B03A3382-165D-0A4E-8181-316C1E194B5A}" type="presOf" srcId="{B37D9B3F-52C6-6D4C-BE49-8E71C4B70100}" destId="{1F2437C9-F63C-AF4E-BA91-13DC36CAD87D}" srcOrd="0" destOrd="0" presId="urn:microsoft.com/office/officeart/2005/8/layout/cycle4"/>
    <dgm:cxn modelId="{EE8FBF89-2BFB-894A-A5B4-1EEE02C42D72}" type="presOf" srcId="{40BDA49E-3CDE-C94F-85D1-C940B94AD83A}" destId="{8EB76F50-8227-D24A-A45B-15B81628D1DC}" srcOrd="0" destOrd="0" presId="urn:microsoft.com/office/officeart/2005/8/layout/cycle4"/>
    <dgm:cxn modelId="{6D5C9B8B-CCAF-1342-81A5-E4B58FDA23CB}" type="presOf" srcId="{D396356B-8EFA-C34F-97E3-FFCDDED74793}" destId="{4562A32D-B188-CC42-A9B6-6E06B019DC2A}" srcOrd="1" destOrd="0" presId="urn:microsoft.com/office/officeart/2005/8/layout/cycle4"/>
    <dgm:cxn modelId="{31F5188F-75C6-EF4C-9A33-AA1135DE918D}" type="presOf" srcId="{8D7FE72E-ECF0-2243-A1A1-B3A9C80532E7}" destId="{20D42D60-A113-4645-B60C-EFC54FEF5B1A}" srcOrd="0" destOrd="0" presId="urn:microsoft.com/office/officeart/2005/8/layout/cycle4"/>
    <dgm:cxn modelId="{AC710294-409C-E34B-AA7C-B899746598A1}" srcId="{40BDA49E-3CDE-C94F-85D1-C940B94AD83A}" destId="{D396356B-8EFA-C34F-97E3-FFCDDED74793}" srcOrd="0" destOrd="0" parTransId="{56E4C951-F2A6-724A-B7DD-266C315A56A8}" sibTransId="{2B82EA66-3CA3-254A-8EBB-56362D4EF94D}"/>
    <dgm:cxn modelId="{F6763E9B-0E2E-DD40-AC0D-FE0F626F5F23}" srcId="{C32EE2DB-954A-394B-8C8E-925FAE38EC7A}" destId="{40BDA49E-3CDE-C94F-85D1-C940B94AD83A}" srcOrd="3" destOrd="0" parTransId="{8C8F4887-07C0-1947-BA57-8E29C914A3C6}" sibTransId="{ECC574EA-3E00-0A4F-B86D-803CFBFF4CE9}"/>
    <dgm:cxn modelId="{BDC21BAA-A9E8-8E4D-BB05-CAA0ACD77544}" type="presOf" srcId="{A388F977-A255-CE44-9075-59DB6ABC5EF5}" destId="{5C0DFB95-2B56-754E-B4E5-48852EF5B3FC}" srcOrd="1" destOrd="0" presId="urn:microsoft.com/office/officeart/2005/8/layout/cycle4"/>
    <dgm:cxn modelId="{849EE7BF-4A22-C742-A20A-3C19C83A92FB}" type="presOf" srcId="{C32EE2DB-954A-394B-8C8E-925FAE38EC7A}" destId="{38FF5501-11F8-5342-A2E7-8FDA07146F07}" srcOrd="0" destOrd="0" presId="urn:microsoft.com/office/officeart/2005/8/layout/cycle4"/>
    <dgm:cxn modelId="{23C4F2C0-C893-BA4B-AD20-CB1F694A0795}" srcId="{C32EE2DB-954A-394B-8C8E-925FAE38EC7A}" destId="{B37D9B3F-52C6-6D4C-BE49-8E71C4B70100}" srcOrd="0" destOrd="0" parTransId="{65EC086F-DA16-5446-BCC4-255A0D1AE0CB}" sibTransId="{3CA1E730-B48F-6948-86D5-A1CDFB2F8C13}"/>
    <dgm:cxn modelId="{23CE28C1-0D53-B74D-9FCA-2F65880ABBE7}" srcId="{C32EE2DB-954A-394B-8C8E-925FAE38EC7A}" destId="{7B0A0CCE-C4A7-FB42-8697-46C44610613A}" srcOrd="2" destOrd="0" parTransId="{43BAA1D5-21F5-9B49-898C-61110BF3CF9E}" sibTransId="{6389103F-DEFD-D845-B09C-E809F50705F9}"/>
    <dgm:cxn modelId="{9BBCB6C2-A734-444B-8DD7-E22293647DC3}" srcId="{C32EE2DB-954A-394B-8C8E-925FAE38EC7A}" destId="{D08BC8A1-E527-B24E-A35D-19FB64E74D5C}" srcOrd="1" destOrd="0" parTransId="{981BA981-D255-F742-B9E7-FB937482BBC5}" sibTransId="{7314FF32-7BA3-BD4E-88B6-6F4CC64FA43D}"/>
    <dgm:cxn modelId="{56BC34D7-4AE8-A14E-A18D-674D59BFC793}" type="presOf" srcId="{D08BC8A1-E527-B24E-A35D-19FB64E74D5C}" destId="{33EBCFB1-E221-1646-8F09-F30A17F00326}" srcOrd="0" destOrd="0" presId="urn:microsoft.com/office/officeart/2005/8/layout/cycle4"/>
    <dgm:cxn modelId="{F3FAA5E0-F4D5-4F4C-926A-75C9435500BB}" srcId="{7B0A0CCE-C4A7-FB42-8697-46C44610613A}" destId="{A388F977-A255-CE44-9075-59DB6ABC5EF5}" srcOrd="0" destOrd="0" parTransId="{920834E9-D280-AE4F-BA93-640BD45B3DAC}" sibTransId="{41B27346-DADF-B042-BBE2-E4A12B2C838B}"/>
    <dgm:cxn modelId="{238E95EB-52CE-044B-8E72-76A5B2FA78E3}" type="presOf" srcId="{8D7FE72E-ECF0-2243-A1A1-B3A9C80532E7}" destId="{98A1A061-9082-B54A-B77A-337243A8F3A1}" srcOrd="1" destOrd="0" presId="urn:microsoft.com/office/officeart/2005/8/layout/cycle4"/>
    <dgm:cxn modelId="{161619F9-4D36-094E-A705-61FDC940E910}" type="presOf" srcId="{D396356B-8EFA-C34F-97E3-FFCDDED74793}" destId="{2327EA22-3F06-4E4A-A220-5A94B68492D9}" srcOrd="0" destOrd="0" presId="urn:microsoft.com/office/officeart/2005/8/layout/cycle4"/>
    <dgm:cxn modelId="{48EB6339-AA25-D84E-8CD2-BA460F8D02AD}" type="presParOf" srcId="{38FF5501-11F8-5342-A2E7-8FDA07146F07}" destId="{B171351F-89D1-0A4E-AFED-C3F606FDE58C}" srcOrd="0" destOrd="0" presId="urn:microsoft.com/office/officeart/2005/8/layout/cycle4"/>
    <dgm:cxn modelId="{C4221665-6444-5545-9AD8-2FF773FCC24C}" type="presParOf" srcId="{B171351F-89D1-0A4E-AFED-C3F606FDE58C}" destId="{693C93E6-9705-254B-94C6-6B1115B016CE}" srcOrd="0" destOrd="0" presId="urn:microsoft.com/office/officeart/2005/8/layout/cycle4"/>
    <dgm:cxn modelId="{B52543DB-5004-5B49-8F60-824AAC0391FE}" type="presParOf" srcId="{693C93E6-9705-254B-94C6-6B1115B016CE}" destId="{122229A6-0D8B-EC41-8562-F910AA2CCDB8}" srcOrd="0" destOrd="0" presId="urn:microsoft.com/office/officeart/2005/8/layout/cycle4"/>
    <dgm:cxn modelId="{6BCD6C93-E445-E340-9E88-7375F34F40F3}" type="presParOf" srcId="{693C93E6-9705-254B-94C6-6B1115B016CE}" destId="{496CD075-4228-914E-A180-C6984BB3705E}" srcOrd="1" destOrd="0" presId="urn:microsoft.com/office/officeart/2005/8/layout/cycle4"/>
    <dgm:cxn modelId="{839DF7AA-C3F3-D14C-8814-81D0D993DFCB}" type="presParOf" srcId="{B171351F-89D1-0A4E-AFED-C3F606FDE58C}" destId="{2038BF80-5C9E-CC40-85CC-1AB117E52E05}" srcOrd="1" destOrd="0" presId="urn:microsoft.com/office/officeart/2005/8/layout/cycle4"/>
    <dgm:cxn modelId="{35546938-9513-F94A-9083-F36D6F2DC035}" type="presParOf" srcId="{2038BF80-5C9E-CC40-85CC-1AB117E52E05}" destId="{20D42D60-A113-4645-B60C-EFC54FEF5B1A}" srcOrd="0" destOrd="0" presId="urn:microsoft.com/office/officeart/2005/8/layout/cycle4"/>
    <dgm:cxn modelId="{BF79BF66-0E2B-BE4C-B316-C3B1F8958676}" type="presParOf" srcId="{2038BF80-5C9E-CC40-85CC-1AB117E52E05}" destId="{98A1A061-9082-B54A-B77A-337243A8F3A1}" srcOrd="1" destOrd="0" presId="urn:microsoft.com/office/officeart/2005/8/layout/cycle4"/>
    <dgm:cxn modelId="{C18EB4F4-111B-6D40-B1FF-748846585EED}" type="presParOf" srcId="{B171351F-89D1-0A4E-AFED-C3F606FDE58C}" destId="{E47F93A3-ACAC-054B-AF5A-21EC86F869E8}" srcOrd="2" destOrd="0" presId="urn:microsoft.com/office/officeart/2005/8/layout/cycle4"/>
    <dgm:cxn modelId="{DCE068C8-8B4E-5346-B4A9-4E1B6D3C8179}" type="presParOf" srcId="{E47F93A3-ACAC-054B-AF5A-21EC86F869E8}" destId="{FFDE44A3-7047-D840-8997-E0E6E14D2007}" srcOrd="0" destOrd="0" presId="urn:microsoft.com/office/officeart/2005/8/layout/cycle4"/>
    <dgm:cxn modelId="{D3ACDA9E-8891-2049-8F6B-01C4B2184E90}" type="presParOf" srcId="{E47F93A3-ACAC-054B-AF5A-21EC86F869E8}" destId="{5C0DFB95-2B56-754E-B4E5-48852EF5B3FC}" srcOrd="1" destOrd="0" presId="urn:microsoft.com/office/officeart/2005/8/layout/cycle4"/>
    <dgm:cxn modelId="{8D455433-A849-4740-AC60-F67D06989380}" type="presParOf" srcId="{B171351F-89D1-0A4E-AFED-C3F606FDE58C}" destId="{3F6D3762-C4DD-1D42-8A67-50A309C0C2B6}" srcOrd="3" destOrd="0" presId="urn:microsoft.com/office/officeart/2005/8/layout/cycle4"/>
    <dgm:cxn modelId="{622A16CE-901A-2D4D-B65C-D5C2D25AAFA8}" type="presParOf" srcId="{3F6D3762-C4DD-1D42-8A67-50A309C0C2B6}" destId="{2327EA22-3F06-4E4A-A220-5A94B68492D9}" srcOrd="0" destOrd="0" presId="urn:microsoft.com/office/officeart/2005/8/layout/cycle4"/>
    <dgm:cxn modelId="{5BB18297-54DE-844B-A73A-F0114B959C13}" type="presParOf" srcId="{3F6D3762-C4DD-1D42-8A67-50A309C0C2B6}" destId="{4562A32D-B188-CC42-A9B6-6E06B019DC2A}" srcOrd="1" destOrd="0" presId="urn:microsoft.com/office/officeart/2005/8/layout/cycle4"/>
    <dgm:cxn modelId="{90E7093F-73A8-2B46-9C20-CA4873F20BA9}" type="presParOf" srcId="{B171351F-89D1-0A4E-AFED-C3F606FDE58C}" destId="{5B5DF736-88F0-8B43-A9E5-F1966BA76F96}" srcOrd="4" destOrd="0" presId="urn:microsoft.com/office/officeart/2005/8/layout/cycle4"/>
    <dgm:cxn modelId="{6CC40954-1F09-504D-854D-D9AC04B579DA}" type="presParOf" srcId="{38FF5501-11F8-5342-A2E7-8FDA07146F07}" destId="{24536B5E-63AC-5243-BBD9-674C6324B437}" srcOrd="1" destOrd="0" presId="urn:microsoft.com/office/officeart/2005/8/layout/cycle4"/>
    <dgm:cxn modelId="{2212EC88-B6DC-4C45-BA14-AEABF74D4909}" type="presParOf" srcId="{24536B5E-63AC-5243-BBD9-674C6324B437}" destId="{1F2437C9-F63C-AF4E-BA91-13DC36CAD87D}" srcOrd="0" destOrd="0" presId="urn:microsoft.com/office/officeart/2005/8/layout/cycle4"/>
    <dgm:cxn modelId="{ACD02895-BA5D-264D-B2EE-C4735B2E8411}" type="presParOf" srcId="{24536B5E-63AC-5243-BBD9-674C6324B437}" destId="{33EBCFB1-E221-1646-8F09-F30A17F00326}" srcOrd="1" destOrd="0" presId="urn:microsoft.com/office/officeart/2005/8/layout/cycle4"/>
    <dgm:cxn modelId="{BC61A151-A7D8-B641-A651-32E97B7ECC8B}" type="presParOf" srcId="{24536B5E-63AC-5243-BBD9-674C6324B437}" destId="{75E4532E-5F74-654B-AE01-EC2E0E64C8CF}" srcOrd="2" destOrd="0" presId="urn:microsoft.com/office/officeart/2005/8/layout/cycle4"/>
    <dgm:cxn modelId="{E0CC8AF7-1D24-FE45-952E-4DD2D0C0382C}" type="presParOf" srcId="{24536B5E-63AC-5243-BBD9-674C6324B437}" destId="{8EB76F50-8227-D24A-A45B-15B81628D1DC}" srcOrd="3" destOrd="0" presId="urn:microsoft.com/office/officeart/2005/8/layout/cycle4"/>
    <dgm:cxn modelId="{B8CB549B-0F22-CC47-ADD3-80516FA12303}" type="presParOf" srcId="{24536B5E-63AC-5243-BBD9-674C6324B437}" destId="{6AF79492-4743-9446-9889-2E4618191548}" srcOrd="4" destOrd="0" presId="urn:microsoft.com/office/officeart/2005/8/layout/cycle4"/>
    <dgm:cxn modelId="{9590DAEE-060C-D24A-AB42-590B41B27CB1}" type="presParOf" srcId="{38FF5501-11F8-5342-A2E7-8FDA07146F07}" destId="{496E70CC-631C-6B49-861A-BE541469DEC5}" srcOrd="2" destOrd="0" presId="urn:microsoft.com/office/officeart/2005/8/layout/cycle4"/>
    <dgm:cxn modelId="{9B0942E8-E0BA-264F-A455-7F700DF2C90E}" type="presParOf" srcId="{38FF5501-11F8-5342-A2E7-8FDA07146F07}" destId="{E6C7D258-E368-7B48-82DC-FA32EF1C748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38558-2938-B040-B1A7-5A013DA4871D}">
      <dsp:nvSpPr>
        <dsp:cNvPr id="0" name=""/>
        <dsp:cNvSpPr/>
      </dsp:nvSpPr>
      <dsp:spPr>
        <a:xfrm>
          <a:off x="0" y="0"/>
          <a:ext cx="8686800" cy="21945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F2BCC-1864-4C4C-AA46-EDA27BCF84B7}">
      <dsp:nvSpPr>
        <dsp:cNvPr id="0" name=""/>
        <dsp:cNvSpPr/>
      </dsp:nvSpPr>
      <dsp:spPr>
        <a:xfrm>
          <a:off x="262996" y="292608"/>
          <a:ext cx="1897862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38" t="6493" r="-1538" b="-42493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D9DB16-589B-F94D-BAB7-3AD84E173B08}">
      <dsp:nvSpPr>
        <dsp:cNvPr id="0" name=""/>
        <dsp:cNvSpPr/>
      </dsp:nvSpPr>
      <dsp:spPr>
        <a:xfrm rot="10800000">
          <a:off x="262996" y="2194559"/>
          <a:ext cx="1897862" cy="26822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Wix</a:t>
          </a:r>
          <a:r>
            <a:rPr lang="en-US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an account at </a:t>
          </a:r>
          <a:r>
            <a:rPr lang="en-US" sz="1800" kern="1200" dirty="0" err="1"/>
            <a:t>wix.com</a:t>
          </a:r>
          <a:endParaRPr lang="en-US" sz="1800" kern="1200" dirty="0"/>
        </a:p>
      </dsp:txBody>
      <dsp:txXfrm rot="10800000">
        <a:off x="321362" y="2194559"/>
        <a:ext cx="1781130" cy="2623874"/>
      </dsp:txXfrm>
    </dsp:sp>
    <dsp:sp modelId="{36308751-5060-A242-B573-BD19F4591369}">
      <dsp:nvSpPr>
        <dsp:cNvPr id="0" name=""/>
        <dsp:cNvSpPr/>
      </dsp:nvSpPr>
      <dsp:spPr>
        <a:xfrm>
          <a:off x="2350644" y="292608"/>
          <a:ext cx="1897862" cy="16093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A25EEB-0DC3-C945-BD2D-192F36A7195B}">
      <dsp:nvSpPr>
        <dsp:cNvPr id="0" name=""/>
        <dsp:cNvSpPr/>
      </dsp:nvSpPr>
      <dsp:spPr>
        <a:xfrm rot="10800000">
          <a:off x="2350644" y="2194559"/>
          <a:ext cx="1897862" cy="26822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WordPress</a:t>
          </a:r>
          <a:r>
            <a:rPr lang="en-US" sz="1800" b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an account at </a:t>
          </a:r>
          <a:r>
            <a:rPr lang="en-US" sz="1800" kern="1200" dirty="0" err="1"/>
            <a:t>wordpress.com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3" action="ppaction://hlinkfile"/>
            </a:rPr>
            <a:t>District 27</a:t>
          </a:r>
          <a:endParaRPr lang="en-US" sz="1800" kern="1200" dirty="0"/>
        </a:p>
      </dsp:txBody>
      <dsp:txXfrm rot="10800000">
        <a:off x="2409010" y="2194559"/>
        <a:ext cx="1781130" cy="2623874"/>
      </dsp:txXfrm>
    </dsp:sp>
    <dsp:sp modelId="{157ADF2F-D548-3741-9728-36D539A90080}">
      <dsp:nvSpPr>
        <dsp:cNvPr id="0" name=""/>
        <dsp:cNvSpPr/>
      </dsp:nvSpPr>
      <dsp:spPr>
        <a:xfrm>
          <a:off x="4456588" y="292608"/>
          <a:ext cx="1861271" cy="16093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BF2DA-54CF-6940-86F8-1084BAA150CE}">
      <dsp:nvSpPr>
        <dsp:cNvPr id="0" name=""/>
        <dsp:cNvSpPr/>
      </dsp:nvSpPr>
      <dsp:spPr>
        <a:xfrm rot="10800000">
          <a:off x="4438293" y="2194559"/>
          <a:ext cx="1897862" cy="26822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FreeToastHost</a:t>
          </a:r>
          <a:r>
            <a:rPr lang="en-US" sz="1800" b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Request a website at </a:t>
          </a:r>
          <a:r>
            <a:rPr lang="en-US" sz="1800" kern="1200" dirty="0">
              <a:hlinkClick xmlns:r="http://schemas.openxmlformats.org/officeDocument/2006/relationships" r:id="rId5"/>
            </a:rPr>
            <a:t>https://www.toastmastersclubs.org/welcome/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6"/>
            </a:rPr>
            <a:t>Impact 21</a:t>
          </a:r>
          <a:endParaRPr lang="en-US" sz="1800" kern="1200" dirty="0"/>
        </a:p>
      </dsp:txBody>
      <dsp:txXfrm rot="10800000">
        <a:off x="4496659" y="2194559"/>
        <a:ext cx="1781130" cy="2623874"/>
      </dsp:txXfrm>
    </dsp:sp>
    <dsp:sp modelId="{2CD75633-0966-1E47-B53B-9F96ECCE1DF7}">
      <dsp:nvSpPr>
        <dsp:cNvPr id="0" name=""/>
        <dsp:cNvSpPr/>
      </dsp:nvSpPr>
      <dsp:spPr>
        <a:xfrm>
          <a:off x="6525941" y="292608"/>
          <a:ext cx="1897862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903" t="14186" r="-130903" b="-1418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21AC8A-6DCF-BA49-AB9F-DBA367A3B193}">
      <dsp:nvSpPr>
        <dsp:cNvPr id="0" name=""/>
        <dsp:cNvSpPr/>
      </dsp:nvSpPr>
      <dsp:spPr>
        <a:xfrm rot="10800000">
          <a:off x="6525941" y="2194559"/>
          <a:ext cx="1897862" cy="26822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EasySpeak</a:t>
          </a:r>
          <a:r>
            <a:rPr lang="en-US" sz="1800" kern="1200" dirty="0"/>
            <a:t> Register for a website at https://</a:t>
          </a:r>
          <a:r>
            <a:rPr lang="en-US" sz="1800" kern="1200" dirty="0" err="1"/>
            <a:t>www.toastmastersclubs.org</a:t>
          </a:r>
          <a:r>
            <a:rPr lang="en-US" sz="1800" kern="1200" dirty="0"/>
            <a:t>/welcome/</a:t>
          </a:r>
        </a:p>
      </dsp:txBody>
      <dsp:txXfrm rot="10800000">
        <a:off x="6584307" y="2194559"/>
        <a:ext cx="1781130" cy="2623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44489-4013-8B46-9E2F-0299346D62A0}">
      <dsp:nvSpPr>
        <dsp:cNvPr id="0" name=""/>
        <dsp:cNvSpPr/>
      </dsp:nvSpPr>
      <dsp:spPr>
        <a:xfrm rot="10800000">
          <a:off x="1485963" y="3095"/>
          <a:ext cx="4965954" cy="9405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761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Zoom</a:t>
          </a:r>
        </a:p>
      </dsp:txBody>
      <dsp:txXfrm rot="10800000">
        <a:off x="1721103" y="3095"/>
        <a:ext cx="4730814" cy="940560"/>
      </dsp:txXfrm>
    </dsp:sp>
    <dsp:sp modelId="{B8388F01-1478-724F-A9FF-BBB27CAFE6C9}">
      <dsp:nvSpPr>
        <dsp:cNvPr id="0" name=""/>
        <dsp:cNvSpPr/>
      </dsp:nvSpPr>
      <dsp:spPr>
        <a:xfrm>
          <a:off x="538188" y="75161"/>
          <a:ext cx="940560" cy="94056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E13DB7-945D-CC41-B357-A3F5DA742BB0}">
      <dsp:nvSpPr>
        <dsp:cNvPr id="0" name=""/>
        <dsp:cNvSpPr/>
      </dsp:nvSpPr>
      <dsp:spPr>
        <a:xfrm rot="10800000">
          <a:off x="1600186" y="1371603"/>
          <a:ext cx="4965954" cy="9405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761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GoToMeeting</a:t>
          </a:r>
          <a:endParaRPr lang="en-US" sz="3900" kern="1200" dirty="0"/>
        </a:p>
      </dsp:txBody>
      <dsp:txXfrm rot="10800000">
        <a:off x="1835326" y="1371603"/>
        <a:ext cx="4730814" cy="940560"/>
      </dsp:txXfrm>
    </dsp:sp>
    <dsp:sp modelId="{28E0D3FB-40BF-834E-AE44-E6195A3AAE2D}">
      <dsp:nvSpPr>
        <dsp:cNvPr id="0" name=""/>
        <dsp:cNvSpPr/>
      </dsp:nvSpPr>
      <dsp:spPr>
        <a:xfrm>
          <a:off x="183312" y="1260368"/>
          <a:ext cx="1521008" cy="12066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450CBC-AAF0-3A43-9D66-B568CB08C37F}">
      <dsp:nvSpPr>
        <dsp:cNvPr id="0" name=""/>
        <dsp:cNvSpPr/>
      </dsp:nvSpPr>
      <dsp:spPr>
        <a:xfrm rot="10800000">
          <a:off x="1485963" y="2711819"/>
          <a:ext cx="4965954" cy="9405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761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Skype</a:t>
          </a:r>
        </a:p>
      </dsp:txBody>
      <dsp:txXfrm rot="10800000">
        <a:off x="1721103" y="2711819"/>
        <a:ext cx="4730814" cy="940560"/>
      </dsp:txXfrm>
    </dsp:sp>
    <dsp:sp modelId="{82429EBF-9A18-2A4B-A2FF-80E415E0BB2E}">
      <dsp:nvSpPr>
        <dsp:cNvPr id="0" name=""/>
        <dsp:cNvSpPr/>
      </dsp:nvSpPr>
      <dsp:spPr>
        <a:xfrm>
          <a:off x="419094" y="2753665"/>
          <a:ext cx="940560" cy="9405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F504FF-3885-E649-BF85-A2BFAC6B9353}">
      <dsp:nvSpPr>
        <dsp:cNvPr id="0" name=""/>
        <dsp:cNvSpPr/>
      </dsp:nvSpPr>
      <dsp:spPr>
        <a:xfrm rot="10800000">
          <a:off x="1445930" y="3933144"/>
          <a:ext cx="4965954" cy="9405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761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Google Hangout</a:t>
          </a:r>
        </a:p>
      </dsp:txBody>
      <dsp:txXfrm rot="10800000">
        <a:off x="1681070" y="3933144"/>
        <a:ext cx="4730814" cy="940560"/>
      </dsp:txXfrm>
    </dsp:sp>
    <dsp:sp modelId="{BC829BAD-0FAD-0643-8CE9-5A6FA4FCB41E}">
      <dsp:nvSpPr>
        <dsp:cNvPr id="0" name=""/>
        <dsp:cNvSpPr/>
      </dsp:nvSpPr>
      <dsp:spPr>
        <a:xfrm>
          <a:off x="537720" y="3934888"/>
          <a:ext cx="780429" cy="935942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44489-4013-8B46-9E2F-0299346D62A0}">
      <dsp:nvSpPr>
        <dsp:cNvPr id="0" name=""/>
        <dsp:cNvSpPr/>
      </dsp:nvSpPr>
      <dsp:spPr>
        <a:xfrm rot="10800000">
          <a:off x="1530912" y="125154"/>
          <a:ext cx="5016627" cy="873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256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WebEx</a:t>
          </a:r>
        </a:p>
      </dsp:txBody>
      <dsp:txXfrm rot="10800000">
        <a:off x="1749325" y="125154"/>
        <a:ext cx="4798214" cy="873651"/>
      </dsp:txXfrm>
    </dsp:sp>
    <dsp:sp modelId="{B8388F01-1478-724F-A9FF-BBB27CAFE6C9}">
      <dsp:nvSpPr>
        <dsp:cNvPr id="0" name=""/>
        <dsp:cNvSpPr/>
      </dsp:nvSpPr>
      <dsp:spPr>
        <a:xfrm>
          <a:off x="563086" y="74382"/>
          <a:ext cx="1069305" cy="1120798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E13DB7-945D-CC41-B357-A3F5DA742BB0}">
      <dsp:nvSpPr>
        <dsp:cNvPr id="0" name=""/>
        <dsp:cNvSpPr/>
      </dsp:nvSpPr>
      <dsp:spPr>
        <a:xfrm rot="10800000">
          <a:off x="1556598" y="1386159"/>
          <a:ext cx="5016627" cy="873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256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Microsoft Teams</a:t>
          </a:r>
        </a:p>
      </dsp:txBody>
      <dsp:txXfrm rot="10800000">
        <a:off x="1775011" y="1386159"/>
        <a:ext cx="4798214" cy="873651"/>
      </dsp:txXfrm>
    </dsp:sp>
    <dsp:sp modelId="{28E0D3FB-40BF-834E-AE44-E6195A3AAE2D}">
      <dsp:nvSpPr>
        <dsp:cNvPr id="0" name=""/>
        <dsp:cNvSpPr/>
      </dsp:nvSpPr>
      <dsp:spPr>
        <a:xfrm>
          <a:off x="489978" y="1390230"/>
          <a:ext cx="1172047" cy="87962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450CBC-AAF0-3A43-9D66-B568CB08C37F}">
      <dsp:nvSpPr>
        <dsp:cNvPr id="0" name=""/>
        <dsp:cNvSpPr/>
      </dsp:nvSpPr>
      <dsp:spPr>
        <a:xfrm rot="10800000">
          <a:off x="1493118" y="2618298"/>
          <a:ext cx="5016627" cy="873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256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Facebook Chat</a:t>
          </a:r>
        </a:p>
      </dsp:txBody>
      <dsp:txXfrm rot="10800000">
        <a:off x="1711531" y="2618298"/>
        <a:ext cx="4798214" cy="873651"/>
      </dsp:txXfrm>
    </dsp:sp>
    <dsp:sp modelId="{82429EBF-9A18-2A4B-A2FF-80E415E0BB2E}">
      <dsp:nvSpPr>
        <dsp:cNvPr id="0" name=""/>
        <dsp:cNvSpPr/>
      </dsp:nvSpPr>
      <dsp:spPr>
        <a:xfrm>
          <a:off x="551964" y="2559864"/>
          <a:ext cx="918129" cy="10630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F504FF-3885-E649-BF85-A2BFAC6B9353}">
      <dsp:nvSpPr>
        <dsp:cNvPr id="0" name=""/>
        <dsp:cNvSpPr/>
      </dsp:nvSpPr>
      <dsp:spPr>
        <a:xfrm rot="10800000">
          <a:off x="1558197" y="3847449"/>
          <a:ext cx="5016627" cy="873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256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Face Time</a:t>
          </a:r>
        </a:p>
      </dsp:txBody>
      <dsp:txXfrm rot="10800000">
        <a:off x="1776610" y="3847449"/>
        <a:ext cx="4798214" cy="873651"/>
      </dsp:txXfrm>
    </dsp:sp>
    <dsp:sp modelId="{BC829BAD-0FAD-0643-8CE9-5A6FA4FCB41E}">
      <dsp:nvSpPr>
        <dsp:cNvPr id="0" name=""/>
        <dsp:cNvSpPr/>
      </dsp:nvSpPr>
      <dsp:spPr>
        <a:xfrm>
          <a:off x="380999" y="3810004"/>
          <a:ext cx="1178442" cy="873651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E961-65B9-9540-B678-B2103581EDA4}">
      <dsp:nvSpPr>
        <dsp:cNvPr id="0" name=""/>
        <dsp:cNvSpPr/>
      </dsp:nvSpPr>
      <dsp:spPr>
        <a:xfrm>
          <a:off x="0" y="0"/>
          <a:ext cx="9067800" cy="2468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48A36-3972-DA4D-B254-EFF44A96A966}">
      <dsp:nvSpPr>
        <dsp:cNvPr id="0" name=""/>
        <dsp:cNvSpPr/>
      </dsp:nvSpPr>
      <dsp:spPr>
        <a:xfrm>
          <a:off x="274947" y="329184"/>
          <a:ext cx="1577389" cy="1810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8EB19A-9D33-1448-BF78-373066DE9509}">
      <dsp:nvSpPr>
        <dsp:cNvPr id="0" name=""/>
        <dsp:cNvSpPr/>
      </dsp:nvSpPr>
      <dsp:spPr>
        <a:xfrm rot="10800000">
          <a:off x="274947" y="2468880"/>
          <a:ext cx="1577389" cy="30175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Anchor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anchor.fm</a:t>
          </a:r>
          <a:endParaRPr lang="en-US" sz="18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Free</a:t>
          </a:r>
        </a:p>
      </dsp:txBody>
      <dsp:txXfrm rot="10800000">
        <a:off x="323457" y="2468880"/>
        <a:ext cx="1480369" cy="2969010"/>
      </dsp:txXfrm>
    </dsp:sp>
    <dsp:sp modelId="{4A7B61BF-5848-F64B-B3FE-D5DDB43C40B2}">
      <dsp:nvSpPr>
        <dsp:cNvPr id="0" name=""/>
        <dsp:cNvSpPr/>
      </dsp:nvSpPr>
      <dsp:spPr>
        <a:xfrm>
          <a:off x="2010076" y="329184"/>
          <a:ext cx="1577389" cy="1810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9B730C-1B11-C147-84CA-4B42E9031E8B}">
      <dsp:nvSpPr>
        <dsp:cNvPr id="0" name=""/>
        <dsp:cNvSpPr/>
      </dsp:nvSpPr>
      <dsp:spPr>
        <a:xfrm rot="10800000">
          <a:off x="2010076" y="2468880"/>
          <a:ext cx="1577389" cy="30175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ITunes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https://</a:t>
          </a:r>
          <a:r>
            <a:rPr lang="en-US" sz="2000" kern="1200" dirty="0" err="1"/>
            <a:t>podcasts.apple.com</a:t>
          </a:r>
          <a:r>
            <a:rPr lang="en-US" sz="2000" kern="1200" dirty="0"/>
            <a:t>/us/genre/podcasts/id26</a:t>
          </a:r>
          <a:r>
            <a:rPr lang="en-US" sz="1100" kern="1200" dirty="0"/>
            <a:t>	</a:t>
          </a:r>
        </a:p>
      </dsp:txBody>
      <dsp:txXfrm rot="10800000">
        <a:off x="2058586" y="2468880"/>
        <a:ext cx="1480369" cy="2969010"/>
      </dsp:txXfrm>
    </dsp:sp>
    <dsp:sp modelId="{B3D4E5B4-D1BC-FD49-9A82-BFB29A289037}">
      <dsp:nvSpPr>
        <dsp:cNvPr id="0" name=""/>
        <dsp:cNvSpPr/>
      </dsp:nvSpPr>
      <dsp:spPr>
        <a:xfrm>
          <a:off x="3745205" y="329184"/>
          <a:ext cx="1577389" cy="1810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E71BDA-45D3-5340-AC1C-F12ADB1DE2F5}">
      <dsp:nvSpPr>
        <dsp:cNvPr id="0" name=""/>
        <dsp:cNvSpPr/>
      </dsp:nvSpPr>
      <dsp:spPr>
        <a:xfrm rot="10800000">
          <a:off x="3745205" y="2468880"/>
          <a:ext cx="1577389" cy="30175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Google Podcast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https://</a:t>
          </a:r>
          <a:r>
            <a:rPr lang="en-US" sz="1400" kern="1200" dirty="0" err="1"/>
            <a:t>podcasts.google.com</a:t>
          </a:r>
          <a:endParaRPr lang="en-US" sz="1400" kern="1200" dirty="0"/>
        </a:p>
      </dsp:txBody>
      <dsp:txXfrm rot="10800000">
        <a:off x="3793715" y="2468880"/>
        <a:ext cx="1480369" cy="2969010"/>
      </dsp:txXfrm>
    </dsp:sp>
    <dsp:sp modelId="{BCF4C9FB-7DE7-554E-8001-6B718D72C2D0}">
      <dsp:nvSpPr>
        <dsp:cNvPr id="0" name=""/>
        <dsp:cNvSpPr/>
      </dsp:nvSpPr>
      <dsp:spPr>
        <a:xfrm>
          <a:off x="5480333" y="329184"/>
          <a:ext cx="1577389" cy="1810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187DCC-FABD-3A47-82E0-10BEF84396A6}">
      <dsp:nvSpPr>
        <dsp:cNvPr id="0" name=""/>
        <dsp:cNvSpPr/>
      </dsp:nvSpPr>
      <dsp:spPr>
        <a:xfrm rot="10800000">
          <a:off x="5480333" y="2468880"/>
          <a:ext cx="1577389" cy="30175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Spotify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spotify.com</a:t>
          </a:r>
          <a:endParaRPr lang="en-US" sz="1800" kern="1200" dirty="0"/>
        </a:p>
      </dsp:txBody>
      <dsp:txXfrm rot="10800000">
        <a:off x="5528843" y="2468880"/>
        <a:ext cx="1480369" cy="2969010"/>
      </dsp:txXfrm>
    </dsp:sp>
    <dsp:sp modelId="{F7F25721-7B2F-8C4E-859D-9B2EDF1A8656}">
      <dsp:nvSpPr>
        <dsp:cNvPr id="0" name=""/>
        <dsp:cNvSpPr/>
      </dsp:nvSpPr>
      <dsp:spPr>
        <a:xfrm>
          <a:off x="7215462" y="329184"/>
          <a:ext cx="1577389" cy="1810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C5AE54-74BA-5E48-A62F-5E4FD80CD9F5}">
      <dsp:nvSpPr>
        <dsp:cNvPr id="0" name=""/>
        <dsp:cNvSpPr/>
      </dsp:nvSpPr>
      <dsp:spPr>
        <a:xfrm rot="10800000">
          <a:off x="7215462" y="2468880"/>
          <a:ext cx="1577389" cy="30175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BuzzSprout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6"/>
            </a:rPr>
            <a:t>https://www.buzzsprout.com/1258574/episodes</a:t>
          </a:r>
          <a:endParaRPr lang="en-US" sz="16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Free for up to 2 hours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$12/month for 3 hours</a:t>
          </a:r>
        </a:p>
      </dsp:txBody>
      <dsp:txXfrm rot="10800000">
        <a:off x="7263972" y="2468880"/>
        <a:ext cx="1480369" cy="29690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2D7-1847-024A-A7FD-D7686E712036}">
      <dsp:nvSpPr>
        <dsp:cNvPr id="0" name=""/>
        <dsp:cNvSpPr/>
      </dsp:nvSpPr>
      <dsp:spPr>
        <a:xfrm>
          <a:off x="0" y="0"/>
          <a:ext cx="686838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 Your Team</a:t>
          </a:r>
        </a:p>
      </dsp:txBody>
      <dsp:txXfrm>
        <a:off x="25309" y="25309"/>
        <a:ext cx="5834842" cy="813490"/>
      </dsp:txXfrm>
    </dsp:sp>
    <dsp:sp modelId="{FEA8A365-14E0-6148-8067-23F2EBE584F2}">
      <dsp:nvSpPr>
        <dsp:cNvPr id="0" name=""/>
        <dsp:cNvSpPr/>
      </dsp:nvSpPr>
      <dsp:spPr>
        <a:xfrm>
          <a:off x="512898" y="984123"/>
          <a:ext cx="686838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 Episode Themes and Topics</a:t>
          </a:r>
        </a:p>
      </dsp:txBody>
      <dsp:txXfrm>
        <a:off x="538207" y="1009432"/>
        <a:ext cx="5743196" cy="813490"/>
      </dsp:txXfrm>
    </dsp:sp>
    <dsp:sp modelId="{6F6E2C56-E821-8849-BCC9-407F225E998A}">
      <dsp:nvSpPr>
        <dsp:cNvPr id="0" name=""/>
        <dsp:cNvSpPr/>
      </dsp:nvSpPr>
      <dsp:spPr>
        <a:xfrm>
          <a:off x="1025797" y="1968246"/>
          <a:ext cx="686838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Sign up for podcast hosting site</a:t>
          </a:r>
        </a:p>
      </dsp:txBody>
      <dsp:txXfrm>
        <a:off x="1051106" y="1993555"/>
        <a:ext cx="5743196" cy="813490"/>
      </dsp:txXfrm>
    </dsp:sp>
    <dsp:sp modelId="{806DEA2C-628D-7A46-961B-E2BDBA8DE940}">
      <dsp:nvSpPr>
        <dsp:cNvPr id="0" name=""/>
        <dsp:cNvSpPr/>
      </dsp:nvSpPr>
      <dsp:spPr>
        <a:xfrm>
          <a:off x="1538696" y="2952369"/>
          <a:ext cx="686838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Get a recording and sound editing program (Zoom and Audacity are free)</a:t>
          </a:r>
        </a:p>
      </dsp:txBody>
      <dsp:txXfrm>
        <a:off x="1564005" y="2977678"/>
        <a:ext cx="5743196" cy="813489"/>
      </dsp:txXfrm>
    </dsp:sp>
    <dsp:sp modelId="{232AFAD7-8A6B-5F47-98A5-3F64249ECA4A}">
      <dsp:nvSpPr>
        <dsp:cNvPr id="0" name=""/>
        <dsp:cNvSpPr/>
      </dsp:nvSpPr>
      <dsp:spPr>
        <a:xfrm>
          <a:off x="2051594" y="3936492"/>
          <a:ext cx="686838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Set Up Date and Time for first podcast recording</a:t>
          </a:r>
        </a:p>
      </dsp:txBody>
      <dsp:txXfrm>
        <a:off x="2076903" y="3961801"/>
        <a:ext cx="5743196" cy="813490"/>
      </dsp:txXfrm>
    </dsp:sp>
    <dsp:sp modelId="{E728FBBE-DBD9-3D47-B867-B5BEDAE62992}">
      <dsp:nvSpPr>
        <dsp:cNvPr id="0" name=""/>
        <dsp:cNvSpPr/>
      </dsp:nvSpPr>
      <dsp:spPr>
        <a:xfrm>
          <a:off x="6306712" y="631278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433088" y="631278"/>
        <a:ext cx="308918" cy="422657"/>
      </dsp:txXfrm>
    </dsp:sp>
    <dsp:sp modelId="{B41A5CE3-1EFB-3E47-BA6C-AF4BC956D517}">
      <dsp:nvSpPr>
        <dsp:cNvPr id="0" name=""/>
        <dsp:cNvSpPr/>
      </dsp:nvSpPr>
      <dsp:spPr>
        <a:xfrm>
          <a:off x="6819611" y="1615401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45987" y="1615401"/>
        <a:ext cx="308918" cy="422657"/>
      </dsp:txXfrm>
    </dsp:sp>
    <dsp:sp modelId="{15F769B4-6513-6F46-AADE-46CCC357F85F}">
      <dsp:nvSpPr>
        <dsp:cNvPr id="0" name=""/>
        <dsp:cNvSpPr/>
      </dsp:nvSpPr>
      <dsp:spPr>
        <a:xfrm>
          <a:off x="7332510" y="2585123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458886" y="2585123"/>
        <a:ext cx="308918" cy="422657"/>
      </dsp:txXfrm>
    </dsp:sp>
    <dsp:sp modelId="{51DF70EE-9EC8-F046-B332-666A45B3EC01}">
      <dsp:nvSpPr>
        <dsp:cNvPr id="0" name=""/>
        <dsp:cNvSpPr/>
      </dsp:nvSpPr>
      <dsp:spPr>
        <a:xfrm>
          <a:off x="7845409" y="3578847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971785" y="3578847"/>
        <a:ext cx="308918" cy="422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E334B-56C1-E14D-8A44-D1C99C45125E}">
      <dsp:nvSpPr>
        <dsp:cNvPr id="0" name=""/>
        <dsp:cNvSpPr/>
      </dsp:nvSpPr>
      <dsp:spPr>
        <a:xfrm>
          <a:off x="927100" y="0"/>
          <a:ext cx="4699000" cy="4699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AF8F99-8ABE-164D-93D2-BDC2232CFA90}">
      <dsp:nvSpPr>
        <dsp:cNvPr id="0" name=""/>
        <dsp:cNvSpPr/>
      </dsp:nvSpPr>
      <dsp:spPr>
        <a:xfrm>
          <a:off x="1373505" y="446404"/>
          <a:ext cx="1832610" cy="1832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Eventbrite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eventbrite.com</a:t>
          </a:r>
          <a:endParaRPr lang="en-US" sz="1600" kern="1200" dirty="0"/>
        </a:p>
      </dsp:txBody>
      <dsp:txXfrm>
        <a:off x="1462966" y="535865"/>
        <a:ext cx="1653688" cy="1653688"/>
      </dsp:txXfrm>
    </dsp:sp>
    <dsp:sp modelId="{F7DE16EF-5573-2F4D-8217-D928394180E4}">
      <dsp:nvSpPr>
        <dsp:cNvPr id="0" name=""/>
        <dsp:cNvSpPr/>
      </dsp:nvSpPr>
      <dsp:spPr>
        <a:xfrm>
          <a:off x="3347085" y="446404"/>
          <a:ext cx="1832610" cy="1832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Evite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evite.com</a:t>
          </a:r>
          <a:endParaRPr lang="en-US" sz="1600" kern="1200" dirty="0"/>
        </a:p>
      </dsp:txBody>
      <dsp:txXfrm>
        <a:off x="3436546" y="535865"/>
        <a:ext cx="1653688" cy="1653688"/>
      </dsp:txXfrm>
    </dsp:sp>
    <dsp:sp modelId="{1A942A50-83A0-B740-BBC5-8CFCDCDDEC72}">
      <dsp:nvSpPr>
        <dsp:cNvPr id="0" name=""/>
        <dsp:cNvSpPr/>
      </dsp:nvSpPr>
      <dsp:spPr>
        <a:xfrm>
          <a:off x="1373505" y="2419985"/>
          <a:ext cx="1832610" cy="1832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MeetUp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meetup.com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Free to join but must pay subscription to post</a:t>
          </a:r>
        </a:p>
      </dsp:txBody>
      <dsp:txXfrm>
        <a:off x="1462966" y="2509446"/>
        <a:ext cx="1653688" cy="1653688"/>
      </dsp:txXfrm>
    </dsp:sp>
    <dsp:sp modelId="{1894B7DB-C042-744B-A119-9CCD0DF1A2B0}">
      <dsp:nvSpPr>
        <dsp:cNvPr id="0" name=""/>
        <dsp:cNvSpPr/>
      </dsp:nvSpPr>
      <dsp:spPr>
        <a:xfrm>
          <a:off x="3347085" y="2419985"/>
          <a:ext cx="1832610" cy="1832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Facebook Event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facebook.com</a:t>
          </a:r>
          <a:endParaRPr lang="en-US" sz="1600" kern="1200" dirty="0"/>
        </a:p>
      </dsp:txBody>
      <dsp:txXfrm>
        <a:off x="3436546" y="2509446"/>
        <a:ext cx="1653688" cy="1653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53AA0-15E6-1C49-AEDF-34E0E2BCE8F9}">
      <dsp:nvSpPr>
        <dsp:cNvPr id="0" name=""/>
        <dsp:cNvSpPr/>
      </dsp:nvSpPr>
      <dsp:spPr>
        <a:xfrm>
          <a:off x="0" y="0"/>
          <a:ext cx="7391400" cy="20802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157EC-6B3B-D444-A78F-D8F647425140}">
      <dsp:nvSpPr>
        <dsp:cNvPr id="0" name=""/>
        <dsp:cNvSpPr/>
      </dsp:nvSpPr>
      <dsp:spPr>
        <a:xfrm>
          <a:off x="223777" y="277368"/>
          <a:ext cx="1614847" cy="152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4CC3BE-8DB9-C24D-9913-2719E4057373}">
      <dsp:nvSpPr>
        <dsp:cNvPr id="0" name=""/>
        <dsp:cNvSpPr/>
      </dsp:nvSpPr>
      <dsp:spPr>
        <a:xfrm rot="10800000">
          <a:off x="223777" y="2080259"/>
          <a:ext cx="1614847" cy="25425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Google Photos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photos.google.com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Connected to Google account</a:t>
          </a:r>
        </a:p>
      </dsp:txBody>
      <dsp:txXfrm rot="10800000">
        <a:off x="273439" y="2080259"/>
        <a:ext cx="1515523" cy="2492878"/>
      </dsp:txXfrm>
    </dsp:sp>
    <dsp:sp modelId="{B5CECF4E-F381-BF4D-AE1B-A056DBA6C4C2}">
      <dsp:nvSpPr>
        <dsp:cNvPr id="0" name=""/>
        <dsp:cNvSpPr/>
      </dsp:nvSpPr>
      <dsp:spPr>
        <a:xfrm>
          <a:off x="2000109" y="277368"/>
          <a:ext cx="1614847" cy="152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AE4AD0-2CBA-B645-AF78-4D00C0B8F900}">
      <dsp:nvSpPr>
        <dsp:cNvPr id="0" name=""/>
        <dsp:cNvSpPr/>
      </dsp:nvSpPr>
      <dsp:spPr>
        <a:xfrm rot="10800000">
          <a:off x="2000109" y="2080259"/>
          <a:ext cx="1614847" cy="25425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Amazon Photos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3"/>
            </a:rPr>
            <a:t>www.amazon.com/photos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Must have Amazon Prime and connected to Amazon account</a:t>
          </a:r>
        </a:p>
      </dsp:txBody>
      <dsp:txXfrm rot="10800000">
        <a:off x="2049771" y="2080259"/>
        <a:ext cx="1515523" cy="2492878"/>
      </dsp:txXfrm>
    </dsp:sp>
    <dsp:sp modelId="{38C1833B-BD91-2F49-B2A7-7610C05DBED8}">
      <dsp:nvSpPr>
        <dsp:cNvPr id="0" name=""/>
        <dsp:cNvSpPr/>
      </dsp:nvSpPr>
      <dsp:spPr>
        <a:xfrm>
          <a:off x="3776442" y="277368"/>
          <a:ext cx="1614847" cy="152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41BF78-C4B4-FE41-9F4D-1000D51FFBC0}">
      <dsp:nvSpPr>
        <dsp:cNvPr id="0" name=""/>
        <dsp:cNvSpPr/>
      </dsp:nvSpPr>
      <dsp:spPr>
        <a:xfrm rot="10800000">
          <a:off x="3776442" y="2080259"/>
          <a:ext cx="1614847" cy="25425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Flickr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flickr.com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Free to sign up</a:t>
          </a:r>
        </a:p>
      </dsp:txBody>
      <dsp:txXfrm rot="10800000">
        <a:off x="3826104" y="2080259"/>
        <a:ext cx="1515523" cy="2492878"/>
      </dsp:txXfrm>
    </dsp:sp>
    <dsp:sp modelId="{EA03C8B6-B562-5641-88A5-0871A2B96BBE}">
      <dsp:nvSpPr>
        <dsp:cNvPr id="0" name=""/>
        <dsp:cNvSpPr/>
      </dsp:nvSpPr>
      <dsp:spPr>
        <a:xfrm>
          <a:off x="5552774" y="277368"/>
          <a:ext cx="1614847" cy="152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6AFE21-1101-7D4D-A139-C9EA8DFCFB49}">
      <dsp:nvSpPr>
        <dsp:cNvPr id="0" name=""/>
        <dsp:cNvSpPr/>
      </dsp:nvSpPr>
      <dsp:spPr>
        <a:xfrm rot="10800000">
          <a:off x="5552774" y="2080259"/>
          <a:ext cx="1614847" cy="25425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Snapchat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snapchat.com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send temporary videos and pictures that disappear after a few seconds</a:t>
          </a:r>
        </a:p>
      </dsp:txBody>
      <dsp:txXfrm rot="10800000">
        <a:off x="5602436" y="2080259"/>
        <a:ext cx="1515523" cy="2492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53AA0-15E6-1C49-AEDF-34E0E2BCE8F9}">
      <dsp:nvSpPr>
        <dsp:cNvPr id="0" name=""/>
        <dsp:cNvSpPr/>
      </dsp:nvSpPr>
      <dsp:spPr>
        <a:xfrm>
          <a:off x="0" y="0"/>
          <a:ext cx="7391400" cy="20802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157EC-6B3B-D444-A78F-D8F647425140}">
      <dsp:nvSpPr>
        <dsp:cNvPr id="0" name=""/>
        <dsp:cNvSpPr/>
      </dsp:nvSpPr>
      <dsp:spPr>
        <a:xfrm>
          <a:off x="223777" y="277368"/>
          <a:ext cx="1614847" cy="152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4CC3BE-8DB9-C24D-9913-2719E4057373}">
      <dsp:nvSpPr>
        <dsp:cNvPr id="0" name=""/>
        <dsp:cNvSpPr/>
      </dsp:nvSpPr>
      <dsp:spPr>
        <a:xfrm rot="10800000">
          <a:off x="223777" y="2080259"/>
          <a:ext cx="1614847" cy="25425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Instagram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instagram.com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Free</a:t>
          </a:r>
        </a:p>
      </dsp:txBody>
      <dsp:txXfrm rot="10800000">
        <a:off x="273439" y="2080259"/>
        <a:ext cx="1515523" cy="2492878"/>
      </dsp:txXfrm>
    </dsp:sp>
    <dsp:sp modelId="{B5CECF4E-F381-BF4D-AE1B-A056DBA6C4C2}">
      <dsp:nvSpPr>
        <dsp:cNvPr id="0" name=""/>
        <dsp:cNvSpPr/>
      </dsp:nvSpPr>
      <dsp:spPr>
        <a:xfrm>
          <a:off x="2000109" y="277368"/>
          <a:ext cx="1614847" cy="152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AE4AD0-2CBA-B645-AF78-4D00C0B8F900}">
      <dsp:nvSpPr>
        <dsp:cNvPr id="0" name=""/>
        <dsp:cNvSpPr/>
      </dsp:nvSpPr>
      <dsp:spPr>
        <a:xfrm rot="10800000">
          <a:off x="2000109" y="2080259"/>
          <a:ext cx="1614847" cy="25425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TikTok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tiktok.com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Fun </a:t>
          </a:r>
          <a:r>
            <a:rPr lang="en-US" sz="1600" kern="1200" dirty="0">
              <a:hlinkClick xmlns:r="http://schemas.openxmlformats.org/officeDocument/2006/relationships" r:id="rId3"/>
            </a:rPr>
            <a:t>challenges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4"/>
            </a:rPr>
            <a:t>Wipe It Down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5"/>
            </a:rPr>
            <a:t>Pass the Brush</a:t>
          </a:r>
          <a:endParaRPr lang="en-US" sz="1600" kern="1200" dirty="0"/>
        </a:p>
      </dsp:txBody>
      <dsp:txXfrm rot="10800000">
        <a:off x="2049771" y="2080259"/>
        <a:ext cx="1515523" cy="2492878"/>
      </dsp:txXfrm>
    </dsp:sp>
    <dsp:sp modelId="{38C1833B-BD91-2F49-B2A7-7610C05DBED8}">
      <dsp:nvSpPr>
        <dsp:cNvPr id="0" name=""/>
        <dsp:cNvSpPr/>
      </dsp:nvSpPr>
      <dsp:spPr>
        <a:xfrm>
          <a:off x="3776442" y="277368"/>
          <a:ext cx="1614847" cy="152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41BF78-C4B4-FE41-9F4D-1000D51FFBC0}">
      <dsp:nvSpPr>
        <dsp:cNvPr id="0" name=""/>
        <dsp:cNvSpPr/>
      </dsp:nvSpPr>
      <dsp:spPr>
        <a:xfrm rot="10800000">
          <a:off x="3776442" y="2080259"/>
          <a:ext cx="1614847" cy="25425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Vimeo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vimeo.com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Video only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 at $7/month</a:t>
          </a:r>
        </a:p>
      </dsp:txBody>
      <dsp:txXfrm rot="10800000">
        <a:off x="3826104" y="2080259"/>
        <a:ext cx="1515523" cy="2492878"/>
      </dsp:txXfrm>
    </dsp:sp>
    <dsp:sp modelId="{EA03C8B6-B562-5641-88A5-0871A2B96BBE}">
      <dsp:nvSpPr>
        <dsp:cNvPr id="0" name=""/>
        <dsp:cNvSpPr/>
      </dsp:nvSpPr>
      <dsp:spPr>
        <a:xfrm>
          <a:off x="5552774" y="277368"/>
          <a:ext cx="1614847" cy="152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6AFE21-1101-7D4D-A139-C9EA8DFCFB49}">
      <dsp:nvSpPr>
        <dsp:cNvPr id="0" name=""/>
        <dsp:cNvSpPr/>
      </dsp:nvSpPr>
      <dsp:spPr>
        <a:xfrm rot="10800000">
          <a:off x="5552774" y="2080259"/>
          <a:ext cx="1614847" cy="25425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YouTube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youtube.com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Video only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Free</a:t>
          </a:r>
        </a:p>
      </dsp:txBody>
      <dsp:txXfrm rot="10800000">
        <a:off x="5602436" y="2080259"/>
        <a:ext cx="1515523" cy="24928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E44A3-7047-D840-8997-E0E6E14D2007}">
      <dsp:nvSpPr>
        <dsp:cNvPr id="0" name=""/>
        <dsp:cNvSpPr/>
      </dsp:nvSpPr>
      <dsp:spPr>
        <a:xfrm>
          <a:off x="3631189" y="2763519"/>
          <a:ext cx="2464810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Remove.bg</a:t>
          </a:r>
          <a:endParaRPr lang="en-US" sz="1600" kern="1200" dirty="0"/>
        </a:p>
      </dsp:txBody>
      <dsp:txXfrm>
        <a:off x="4399199" y="3117207"/>
        <a:ext cx="1668233" cy="918226"/>
      </dsp:txXfrm>
    </dsp:sp>
    <dsp:sp modelId="{2327EA22-3F06-4E4A-A220-5A94B68492D9}">
      <dsp:nvSpPr>
        <dsp:cNvPr id="0" name=""/>
        <dsp:cNvSpPr/>
      </dsp:nvSpPr>
      <dsp:spPr>
        <a:xfrm>
          <a:off x="279398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Adobe.com</a:t>
          </a:r>
          <a:endParaRPr lang="en-US" sz="1600" kern="1200" dirty="0"/>
        </a:p>
      </dsp:txBody>
      <dsp:txXfrm>
        <a:off x="307965" y="3117206"/>
        <a:ext cx="1348197" cy="918226"/>
      </dsp:txXfrm>
    </dsp:sp>
    <dsp:sp modelId="{20D42D60-A113-4645-B60C-EFC54FEF5B1A}">
      <dsp:nvSpPr>
        <dsp:cNvPr id="0" name=""/>
        <dsp:cNvSpPr/>
      </dsp:nvSpPr>
      <dsp:spPr>
        <a:xfrm>
          <a:off x="3300978" y="0"/>
          <a:ext cx="2515623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spark.adobe.com</a:t>
          </a:r>
          <a:endParaRPr lang="en-US" sz="1600" kern="1200" dirty="0"/>
        </a:p>
      </dsp:txBody>
      <dsp:txXfrm>
        <a:off x="4084232" y="28567"/>
        <a:ext cx="1703802" cy="918226"/>
      </dsp:txXfrm>
    </dsp:sp>
    <dsp:sp modelId="{122229A6-0D8B-EC41-8562-F910AA2CCDB8}">
      <dsp:nvSpPr>
        <dsp:cNvPr id="0" name=""/>
        <dsp:cNvSpPr/>
      </dsp:nvSpPr>
      <dsp:spPr>
        <a:xfrm>
          <a:off x="279398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Canva.com</a:t>
          </a:r>
          <a:endParaRPr lang="en-US" sz="1600" kern="1200" dirty="0"/>
        </a:p>
      </dsp:txBody>
      <dsp:txXfrm>
        <a:off x="307965" y="28567"/>
        <a:ext cx="1348197" cy="918226"/>
      </dsp:txXfrm>
    </dsp:sp>
    <dsp:sp modelId="{1F2437C9-F63C-AF4E-BA91-13DC36CAD87D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Canva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(Free)</a:t>
          </a:r>
        </a:p>
      </dsp:txBody>
      <dsp:txXfrm>
        <a:off x="1763056" y="747055"/>
        <a:ext cx="1244304" cy="1244304"/>
      </dsp:txXfrm>
    </dsp:sp>
    <dsp:sp modelId="{33EBCFB1-E221-1646-8F09-F30A17F00326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Spark Adobe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(Free)</a:t>
          </a:r>
        </a:p>
      </dsp:txBody>
      <dsp:txXfrm rot="-5400000">
        <a:off x="3088640" y="747055"/>
        <a:ext cx="1244304" cy="1244304"/>
      </dsp:txXfrm>
    </dsp:sp>
    <dsp:sp modelId="{75E4532E-5F74-654B-AE01-EC2E0E64C8CF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Remove.bg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(Free)</a:t>
          </a:r>
        </a:p>
      </dsp:txBody>
      <dsp:txXfrm rot="10800000">
        <a:off x="3088640" y="2072640"/>
        <a:ext cx="1244304" cy="1244304"/>
      </dsp:txXfrm>
    </dsp:sp>
    <dsp:sp modelId="{8EB76F50-8227-D24A-A45B-15B81628D1DC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Adobe Photoshop (Paid)</a:t>
          </a:r>
        </a:p>
      </dsp:txBody>
      <dsp:txXfrm rot="5400000">
        <a:off x="1763056" y="2072640"/>
        <a:ext cx="1244304" cy="1244304"/>
      </dsp:txXfrm>
    </dsp:sp>
    <dsp:sp modelId="{496E70CC-631C-6B49-861A-BE541469DEC5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C7D258-E368-7B48-82DC-FA32EF1C7484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BE39B94-3C17-44F2-B2A5-83AB056CD9E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0804F38-505D-4225-9AB9-8C8BD806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404C-31C9-44FB-ABD7-2E1CCC7B98B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D410-8D69-466C-98F0-753907F4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0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D410-8D69-466C-98F0-753907F4F5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990600"/>
          </a:xfrm>
        </p:spPr>
        <p:txBody>
          <a:bodyPr/>
          <a:lstStyle>
            <a:lvl1pPr marL="0" indent="0" algn="ctr">
              <a:lnSpc>
                <a:spcPct val="90000"/>
              </a:lnSpc>
              <a:buFont typeface="Webdings" charset="0"/>
              <a:buNone/>
              <a:defRPr sz="2400"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838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oastmastersLogo-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3" y="4251325"/>
            <a:ext cx="2151619" cy="192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572000"/>
          </a:xfrm>
        </p:spPr>
        <p:txBody>
          <a:bodyPr/>
          <a:lstStyle>
            <a:lvl1pPr marL="0" indent="0">
              <a:buFontTx/>
              <a:buNone/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</p:spTree>
    <p:extLst>
      <p:ext uri="{BB962C8B-B14F-4D97-AF65-F5344CB8AC3E}">
        <p14:creationId xmlns:p14="http://schemas.microsoft.com/office/powerpoint/2010/main" val="29110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724400"/>
          </a:xfrm>
        </p:spPr>
        <p:txBody>
          <a:bodyPr/>
          <a:lstStyle>
            <a:lvl1pPr marL="398463" indent="-398463"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79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0269"/>
            <a:ext cx="8204199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343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250295"/>
            <a:ext cx="83058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4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34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7772400" cy="2286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6000">
                <a:schemeClr val="accent1">
                  <a:shade val="93000"/>
                  <a:satMod val="130000"/>
                </a:schemeClr>
              </a:gs>
              <a:gs pos="96000">
                <a:schemeClr val="accent1">
                  <a:shade val="94000"/>
                  <a:satMod val="135000"/>
                  <a:alpha val="0"/>
                </a:schemeClr>
              </a:gs>
            </a:gsLst>
            <a:lin ang="3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6383179"/>
            <a:ext cx="1555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www.toastmasters.org</a:t>
            </a:r>
            <a:endParaRPr lang="en-US" sz="1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  <p:pic>
        <p:nvPicPr>
          <p:cNvPr id="8" name="Picture 7" descr="ToastmastersLogo-Color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88" y="6179884"/>
            <a:ext cx="702637" cy="627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53" r:id="rId4"/>
    <p:sldLayoutId id="2147483654" r:id="rId5"/>
    <p:sldLayoutId id="2147483655" r:id="rId6"/>
    <p:sldLayoutId id="2147483656" r:id="rId7"/>
    <p:sldLayoutId id="214748365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spc="-100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98463" indent="-398463" algn="l" rtl="0" eaLnBrk="1" fontAlgn="base" hangingPunct="1">
        <a:spcBef>
          <a:spcPct val="20000"/>
        </a:spcBef>
        <a:spcAft>
          <a:spcPct val="0"/>
        </a:spcAft>
        <a:buClr>
          <a:srgbClr val="CD202C"/>
        </a:buClr>
        <a:buFont typeface="Webdings" charset="2"/>
        <a:buChar char="4"/>
        <a:defRPr sz="2800" spc="-5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 spc="-5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 spc="-5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Lucida Grande"/>
        <a:buChar char="–"/>
        <a:defRPr sz="2000" spc="-5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tantcontact.com/pricing" TargetMode="External"/><Relationship Id="rId2" Type="http://schemas.openxmlformats.org/officeDocument/2006/relationships/hyperlink" Target="https://mailchimp.com/pricin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hdphoto" Target="../media/hdphoto2.wdp"/><Relationship Id="rId5" Type="http://schemas.openxmlformats.org/officeDocument/2006/relationships/diagramColors" Target="../diagrams/colors6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3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375980083030402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600" dirty="0" err="1"/>
              <a:t>Jeanna</a:t>
            </a:r>
            <a:r>
              <a:rPr lang="en-US" sz="5600" dirty="0"/>
              <a:t> Lee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sz="3200" dirty="0"/>
              <a:t>PRM@d27-tm.org</a:t>
            </a:r>
          </a:p>
          <a:p>
            <a:r>
              <a:rPr lang="en-US" sz="3200" dirty="0"/>
              <a:t>202-909-3057</a:t>
            </a:r>
          </a:p>
        </p:txBody>
      </p:sp>
      <p:pic>
        <p:nvPicPr>
          <p:cNvPr id="4" name="Picture 3" descr="IMG_133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/>
          <a:stretch/>
        </p:blipFill>
        <p:spPr>
          <a:xfrm rot="5400000">
            <a:off x="5908509" y="3487543"/>
            <a:ext cx="2741584" cy="23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Teleconferencing Platforms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1028873"/>
              </p:ext>
            </p:extLst>
          </p:nvPr>
        </p:nvGraphicFramePr>
        <p:xfrm>
          <a:off x="685800" y="1371600"/>
          <a:ext cx="7543800" cy="472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96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953000"/>
          </a:xfrm>
        </p:spPr>
        <p:txBody>
          <a:bodyPr/>
          <a:lstStyle/>
          <a:p>
            <a:r>
              <a:rPr lang="en-US" sz="2600" dirty="0"/>
              <a:t>The club president, the secretary, and the treasurer should have access to the video teleconferencing account.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The club president to set the agenda.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The secretary to send the link.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The treasurer to ensure payment (if there is a fee).</a:t>
            </a:r>
          </a:p>
          <a:p>
            <a:endParaRPr lang="en-US" sz="2600" dirty="0"/>
          </a:p>
          <a:p>
            <a:r>
              <a:rPr lang="en-US" sz="2600" dirty="0"/>
              <a:t>Make sure members and guests get the correct link at least 48 hours before the meeting/event and send a reminder the day of the meeting/event. Include all relevant information such as the link and any passcode or security measures.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Teleconferencing Platforms</a:t>
            </a:r>
          </a:p>
        </p:txBody>
      </p:sp>
    </p:spTree>
    <p:extLst>
      <p:ext uri="{BB962C8B-B14F-4D97-AF65-F5344CB8AC3E}">
        <p14:creationId xmlns:p14="http://schemas.microsoft.com/office/powerpoint/2010/main" val="423103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Newsletter and Email </a:t>
            </a:r>
            <a:r>
              <a:rPr lang="en-US" dirty="0" err="1"/>
              <a:t>ListServ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4040188" cy="639762"/>
          </a:xfrm>
        </p:spPr>
        <p:txBody>
          <a:bodyPr/>
          <a:lstStyle/>
          <a:p>
            <a:pPr algn="ctr"/>
            <a:r>
              <a:rPr lang="en-US" dirty="0" err="1"/>
              <a:t>MailChimp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4040188" cy="25908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https://mailchimp.com/pricing/</a:t>
            </a:r>
            <a:endParaRPr lang="en-US" dirty="0"/>
          </a:p>
          <a:p>
            <a:r>
              <a:rPr lang="en-US" dirty="0"/>
              <a:t>Free account</a:t>
            </a:r>
          </a:p>
          <a:p>
            <a:r>
              <a:rPr lang="en-US" dirty="0"/>
              <a:t>Can upgrade to Essentials or Standard account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743200"/>
            <a:ext cx="4041775" cy="639762"/>
          </a:xfrm>
        </p:spPr>
        <p:txBody>
          <a:bodyPr/>
          <a:lstStyle/>
          <a:p>
            <a:pPr algn="ctr"/>
            <a:r>
              <a:rPr lang="en-US" dirty="0" err="1"/>
              <a:t>ConstantContact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429000"/>
            <a:ext cx="4041775" cy="22860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https://www.constantcontact.com/pricing</a:t>
            </a:r>
            <a:endParaRPr lang="en-US" dirty="0"/>
          </a:p>
          <a:p>
            <a:r>
              <a:rPr lang="en-US" dirty="0"/>
              <a:t>Email Marketing is $20/month while Email Plus is $45/month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42" y="1219200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creating a monthly or even quarterly newsletter for your club to send to members and to include in guest packets.</a:t>
            </a:r>
          </a:p>
          <a:p>
            <a:endParaRPr lang="en-US" sz="2000" dirty="0"/>
          </a:p>
          <a:p>
            <a:r>
              <a:rPr lang="en-US" sz="2000" dirty="0"/>
              <a:t>You can download a free newsletter template form Toastmasters International at https://</a:t>
            </a:r>
            <a:r>
              <a:rPr lang="en-US" sz="2000" dirty="0" err="1"/>
              <a:t>www.toastmasters.org</a:t>
            </a:r>
            <a:r>
              <a:rPr lang="en-US" sz="2000" dirty="0"/>
              <a:t>/resources/newsletter-template.</a:t>
            </a:r>
          </a:p>
        </p:txBody>
      </p:sp>
      <p:pic>
        <p:nvPicPr>
          <p:cNvPr id="8" name="Picture 7" descr="MC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86400"/>
            <a:ext cx="1219200" cy="1219200"/>
          </a:xfrm>
          <a:prstGeom prst="rect">
            <a:avLst/>
          </a:prstGeom>
        </p:spPr>
      </p:pic>
      <p:pic>
        <p:nvPicPr>
          <p:cNvPr id="9" name="Picture 8" descr="constant-contact-share-logo.gi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4102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3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Podcast Hosting Sites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15881200"/>
              </p:ext>
            </p:extLst>
          </p:nvPr>
        </p:nvGraphicFramePr>
        <p:xfrm>
          <a:off x="0" y="1219200"/>
          <a:ext cx="9067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95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podcast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8828127"/>
              </p:ext>
            </p:extLst>
          </p:nvPr>
        </p:nvGraphicFramePr>
        <p:xfrm>
          <a:off x="71622" y="1361592"/>
          <a:ext cx="891997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32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Registration and Promotion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1751600"/>
              </p:ext>
            </p:extLst>
          </p:nvPr>
        </p:nvGraphicFramePr>
        <p:xfrm>
          <a:off x="1371600" y="1524000"/>
          <a:ext cx="6553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Facebook-logo-500x35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14800"/>
            <a:ext cx="2299006" cy="1609304"/>
          </a:xfrm>
          <a:prstGeom prst="rect">
            <a:avLst/>
          </a:prstGeom>
        </p:spPr>
      </p:pic>
      <p:pic>
        <p:nvPicPr>
          <p:cNvPr id="5" name="Picture 4" descr="Meetup_Log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1974524" cy="1891660"/>
          </a:xfrm>
          <a:prstGeom prst="rect">
            <a:avLst/>
          </a:prstGeom>
        </p:spPr>
      </p:pic>
      <p:pic>
        <p:nvPicPr>
          <p:cNvPr id="6" name="Picture 5" descr="zes0csh1wv8jf4dn3pmp.jpe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1600200" cy="1600200"/>
          </a:xfrm>
          <a:prstGeom prst="rect">
            <a:avLst/>
          </a:prstGeom>
        </p:spPr>
      </p:pic>
      <p:pic>
        <p:nvPicPr>
          <p:cNvPr id="7" name="Picture 6" descr="1200x630wa.png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21" b="83810" l="31750" r="67750">
                        <a14:foregroundMark x1="40083" y1="47937" x2="40083" y2="47937"/>
                        <a14:foregroundMark x1="62000" y1="46508" x2="62000" y2="4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49" t="15818" r="32267" b="16413"/>
          <a:stretch/>
        </p:blipFill>
        <p:spPr>
          <a:xfrm>
            <a:off x="6781800" y="2057400"/>
            <a:ext cx="1523405" cy="15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Registration and Promotion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>
                <a:latin typeface="Bangla MN"/>
                <a:cs typeface="Bangla MN"/>
              </a:rPr>
              <a:t>To keep track of attendance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latin typeface="Bangla MN"/>
                <a:cs typeface="Bangla MN"/>
              </a:rPr>
              <a:t>To gather contact information from guests and visitors for follow-up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latin typeface="Bangla MN"/>
                <a:cs typeface="Bangla MN"/>
              </a:rPr>
              <a:t>To see analytics of which events were popular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latin typeface="Bangla MN"/>
                <a:cs typeface="Bangla MN"/>
              </a:rPr>
              <a:t>To send out evaluation surveys of attendees’ thoughts and suggestions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latin typeface="Bangla MN"/>
                <a:cs typeface="Bangla MN"/>
              </a:rPr>
              <a:t>To record memories of past events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>
                <a:latin typeface="Bangla MN"/>
                <a:cs typeface="Bangla MN"/>
              </a:rPr>
              <a:t>At events/meetings, someone should be in charge of taking photos or recording videos.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>
                <a:latin typeface="Bangla MN"/>
                <a:cs typeface="Bangla MN"/>
              </a:rPr>
              <a:t>Secretary should also be taking minutes.  </a:t>
            </a:r>
          </a:p>
        </p:txBody>
      </p:sp>
    </p:spTree>
    <p:extLst>
      <p:ext uri="{BB962C8B-B14F-4D97-AF65-F5344CB8AC3E}">
        <p14:creationId xmlns:p14="http://schemas.microsoft.com/office/powerpoint/2010/main" val="80072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and Video Sharing Websites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All free (but some may require a fee for more storage space)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0569625"/>
              </p:ext>
            </p:extLst>
          </p:nvPr>
        </p:nvGraphicFramePr>
        <p:xfrm>
          <a:off x="838200" y="1828800"/>
          <a:ext cx="7391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64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and Video Sharing Websites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All free (but some may require a fee for more storage space)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3992093"/>
              </p:ext>
            </p:extLst>
          </p:nvPr>
        </p:nvGraphicFramePr>
        <p:xfrm>
          <a:off x="838200" y="1828800"/>
          <a:ext cx="7391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78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Websites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513517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anva-logo-maker.jpg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7500" y1="55167" x2="37500" y2="55167"/>
                        <a14:foregroundMark x1="42833" y1="46000" x2="42833" y2="46000"/>
                        <a14:foregroundMark x1="47000" y1="53667" x2="47000" y2="53667"/>
                        <a14:foregroundMark x1="44333" y1="54500" x2="44333" y2="54500"/>
                        <a14:foregroundMark x1="62333" y1="54500" x2="62333" y2="54500"/>
                        <a14:foregroundMark x1="59000" y1="51333" x2="59000" y2="51333"/>
                        <a14:foregroundMark x1="55667" y1="53333" x2="55667" y2="53333"/>
                        <a14:foregroundMark x1="52667" y1="50500" x2="52667" y2="50500"/>
                        <a14:foregroundMark x1="49833" y1="52000" x2="49833" y2="52000"/>
                        <a14:foregroundMark x1="36333" y1="48500" x2="36333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25383" r="27832" b="27595"/>
          <a:stretch/>
        </p:blipFill>
        <p:spPr>
          <a:xfrm>
            <a:off x="1371600" y="1676400"/>
            <a:ext cx="1459338" cy="1472176"/>
          </a:xfrm>
          <a:prstGeom prst="rect">
            <a:avLst/>
          </a:prstGeom>
        </p:spPr>
      </p:pic>
      <p:pic>
        <p:nvPicPr>
          <p:cNvPr id="5" name="Picture 4" descr="1200px-Adobe_Spark_logo.svg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8800"/>
            <a:ext cx="1295400" cy="1256538"/>
          </a:xfrm>
          <a:prstGeom prst="rect">
            <a:avLst/>
          </a:prstGeom>
        </p:spPr>
      </p:pic>
      <p:pic>
        <p:nvPicPr>
          <p:cNvPr id="6" name="Picture 5" descr="Remove_bg_logo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76800"/>
            <a:ext cx="1295400" cy="1295400"/>
          </a:xfrm>
          <a:prstGeom prst="rect">
            <a:avLst/>
          </a:prstGeom>
        </p:spPr>
      </p:pic>
      <p:pic>
        <p:nvPicPr>
          <p:cNvPr id="7" name="Picture 6" descr="1200px-Adobe_Photoshop_CC_icon.svg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00600"/>
            <a:ext cx="13716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2000" cy="5021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381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Seth Godin</a:t>
            </a:r>
          </a:p>
        </p:txBody>
      </p:sp>
    </p:spTree>
    <p:extLst>
      <p:ext uri="{BB962C8B-B14F-4D97-AF65-F5344CB8AC3E}">
        <p14:creationId xmlns:p14="http://schemas.microsoft.com/office/powerpoint/2010/main" val="25448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 Scheduler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041775" cy="3951288"/>
          </a:xfrm>
        </p:spPr>
        <p:txBody>
          <a:bodyPr/>
          <a:lstStyle/>
          <a:p>
            <a:r>
              <a:rPr lang="en-US" dirty="0"/>
              <a:t>For Facebook and </a:t>
            </a:r>
            <a:r>
              <a:rPr lang="en-US" dirty="0" err="1"/>
              <a:t>Instagram</a:t>
            </a:r>
            <a:endParaRPr lang="en-US" dirty="0"/>
          </a:p>
          <a:p>
            <a:r>
              <a:rPr lang="en-US" dirty="0"/>
              <a:t>Can schedule pictures, videos, announcements, and posts days/weeks in advance </a:t>
            </a:r>
          </a:p>
          <a:p>
            <a:r>
              <a:rPr lang="en-US" dirty="0" err="1"/>
              <a:t>business.facebook.com</a:t>
            </a:r>
            <a:r>
              <a:rPr lang="en-US" dirty="0"/>
              <a:t>/</a:t>
            </a:r>
            <a:r>
              <a:rPr lang="en-US" dirty="0" err="1"/>
              <a:t>creatorstudio</a:t>
            </a:r>
            <a:r>
              <a:rPr lang="en-US" dirty="0"/>
              <a:t>/home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/>
          <a:lstStyle/>
          <a:p>
            <a:r>
              <a:rPr lang="en-US" dirty="0"/>
              <a:t>For Twitter</a:t>
            </a:r>
          </a:p>
          <a:p>
            <a:r>
              <a:rPr lang="en-US" dirty="0"/>
              <a:t>280 character limit</a:t>
            </a:r>
          </a:p>
          <a:p>
            <a:r>
              <a:rPr lang="en-US" dirty="0"/>
              <a:t>Can schedule tweets and photos days/weeks in advance</a:t>
            </a:r>
          </a:p>
          <a:p>
            <a:r>
              <a:rPr lang="en-US" dirty="0" err="1"/>
              <a:t>tweetdeck.twitter.com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err="1"/>
              <a:t>TweetDeck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r>
              <a:rPr lang="en-US" dirty="0"/>
              <a:t>Creator Studio</a:t>
            </a:r>
          </a:p>
        </p:txBody>
      </p:sp>
      <p:pic>
        <p:nvPicPr>
          <p:cNvPr id="10" name="Picture 9" descr="Twitter-Emble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r="22435"/>
          <a:stretch/>
        </p:blipFill>
        <p:spPr>
          <a:xfrm>
            <a:off x="1524000" y="4876800"/>
            <a:ext cx="1283101" cy="1295400"/>
          </a:xfrm>
          <a:prstGeom prst="rect">
            <a:avLst/>
          </a:prstGeom>
        </p:spPr>
      </p:pic>
      <p:pic>
        <p:nvPicPr>
          <p:cNvPr id="11" name="Picture 10" descr="Facebook-logo-500x35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953000"/>
            <a:ext cx="2086104" cy="1460273"/>
          </a:xfrm>
          <a:prstGeom prst="rect">
            <a:avLst/>
          </a:prstGeom>
        </p:spPr>
      </p:pic>
      <p:pic>
        <p:nvPicPr>
          <p:cNvPr id="12" name="Picture 11" descr="7172161b580470deb78078669236d2c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29200"/>
            <a:ext cx="131074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6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01-16 at 7.32.0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2552" r="2855" b="4839"/>
          <a:stretch/>
        </p:blipFill>
        <p:spPr>
          <a:xfrm>
            <a:off x="-4574" y="1219200"/>
            <a:ext cx="912270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50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620000" cy="48006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What are some way your clubs use social media for promotion and membership building?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How could you apply some of the things we learned today to help promote your club?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Session</a:t>
            </a:r>
          </a:p>
        </p:txBody>
      </p:sp>
    </p:spTree>
    <p:extLst>
      <p:ext uri="{BB962C8B-B14F-4D97-AF65-F5344CB8AC3E}">
        <p14:creationId xmlns:p14="http://schemas.microsoft.com/office/powerpoint/2010/main" val="1503248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D27 Social Media Workshop Series</a:t>
            </a:r>
          </a:p>
        </p:txBody>
      </p:sp>
      <p:pic>
        <p:nvPicPr>
          <p:cNvPr id="6" name="Content Placeholder 5" descr="Screen Shot 2021-01-15 at 8.18.12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 b="-306"/>
          <a:stretch/>
        </p:blipFill>
        <p:spPr>
          <a:xfrm>
            <a:off x="1524000" y="1143000"/>
            <a:ext cx="6201496" cy="5486400"/>
          </a:xfrm>
        </p:spPr>
      </p:pic>
    </p:spTree>
    <p:extLst>
      <p:ext uri="{BB962C8B-B14F-4D97-AF65-F5344CB8AC3E}">
        <p14:creationId xmlns:p14="http://schemas.microsoft.com/office/powerpoint/2010/main" val="182253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Questions? Comments?</a:t>
            </a:r>
          </a:p>
        </p:txBody>
      </p:sp>
    </p:spTree>
    <p:extLst>
      <p:ext uri="{BB962C8B-B14F-4D97-AF65-F5344CB8AC3E}">
        <p14:creationId xmlns:p14="http://schemas.microsoft.com/office/powerpoint/2010/main" val="9995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Promote and Publicize Your Club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33400"/>
          </a:xfrm>
        </p:spPr>
        <p:txBody>
          <a:bodyPr/>
          <a:lstStyle/>
          <a:p>
            <a:pPr algn="ctr"/>
            <a:r>
              <a:rPr lang="en-US" sz="3600" dirty="0"/>
              <a:t>Mass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800600"/>
          </a:xfrm>
        </p:spPr>
        <p:txBody>
          <a:bodyPr/>
          <a:lstStyle/>
          <a:p>
            <a:r>
              <a:rPr lang="en-US" dirty="0"/>
              <a:t>Newspaper</a:t>
            </a:r>
          </a:p>
          <a:p>
            <a:pPr lvl="1"/>
            <a:r>
              <a:rPr lang="en-US" dirty="0"/>
              <a:t>Arlington Now</a:t>
            </a:r>
          </a:p>
          <a:p>
            <a:pPr lvl="1"/>
            <a:r>
              <a:rPr lang="en-US" dirty="0"/>
              <a:t>Washington Post</a:t>
            </a:r>
          </a:p>
          <a:p>
            <a:pPr lvl="1"/>
            <a:r>
              <a:rPr lang="en-US" dirty="0"/>
              <a:t>Alexandria Times</a:t>
            </a:r>
          </a:p>
          <a:p>
            <a:r>
              <a:rPr lang="en-US" dirty="0"/>
              <a:t>Local TV Stations</a:t>
            </a:r>
          </a:p>
          <a:p>
            <a:pPr lvl="1"/>
            <a:r>
              <a:rPr lang="en-US" dirty="0"/>
              <a:t>Arlington County Local</a:t>
            </a:r>
          </a:p>
          <a:p>
            <a:r>
              <a:rPr lang="en-US" dirty="0"/>
              <a:t>Radio</a:t>
            </a:r>
          </a:p>
          <a:p>
            <a:pPr lvl="1"/>
            <a:r>
              <a:rPr lang="en-US" dirty="0"/>
              <a:t>WHUR</a:t>
            </a:r>
          </a:p>
          <a:p>
            <a:pPr lvl="1"/>
            <a:r>
              <a:rPr lang="en-US" dirty="0"/>
              <a:t>WAMU</a:t>
            </a:r>
          </a:p>
          <a:p>
            <a:r>
              <a:rPr lang="en-US" dirty="0"/>
              <a:t>Podcast</a:t>
            </a:r>
          </a:p>
          <a:p>
            <a:r>
              <a:rPr lang="en-US" dirty="0"/>
              <a:t>Blog</a:t>
            </a:r>
          </a:p>
          <a:p>
            <a:pPr lvl="1"/>
            <a:r>
              <a:rPr lang="en-US" dirty="0" err="1"/>
              <a:t>FreeinDC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533400"/>
          </a:xfrm>
        </p:spPr>
        <p:txBody>
          <a:bodyPr/>
          <a:lstStyle/>
          <a:p>
            <a:pPr algn="ctr"/>
            <a:r>
              <a:rPr lang="en-US" sz="3600" dirty="0"/>
              <a:t>Social Media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724400"/>
          </a:xfrm>
        </p:spPr>
        <p:txBody>
          <a:bodyPr/>
          <a:lstStyle/>
          <a:p>
            <a:r>
              <a:rPr lang="en-US" dirty="0"/>
              <a:t>Twitter</a:t>
            </a:r>
          </a:p>
          <a:p>
            <a:r>
              <a:rPr lang="en-US" dirty="0" err="1"/>
              <a:t>Instagram</a:t>
            </a:r>
            <a:endParaRPr lang="en-US" dirty="0"/>
          </a:p>
          <a:p>
            <a:r>
              <a:rPr lang="en-US" dirty="0" err="1"/>
              <a:t>Snapchat</a:t>
            </a:r>
            <a:endParaRPr lang="en-US" dirty="0"/>
          </a:p>
          <a:p>
            <a:r>
              <a:rPr lang="en-US" dirty="0" err="1"/>
              <a:t>TikTok</a:t>
            </a:r>
            <a:endParaRPr lang="en-US" dirty="0"/>
          </a:p>
          <a:p>
            <a:r>
              <a:rPr lang="en-US" dirty="0"/>
              <a:t>LinkedIn</a:t>
            </a:r>
          </a:p>
          <a:p>
            <a:r>
              <a:rPr lang="en-US" dirty="0" err="1"/>
              <a:t>Eventbrite</a:t>
            </a:r>
            <a:endParaRPr lang="en-US" dirty="0"/>
          </a:p>
          <a:p>
            <a:r>
              <a:rPr lang="en-US" dirty="0" err="1"/>
              <a:t>MeetUp</a:t>
            </a:r>
            <a:r>
              <a:rPr lang="en-US" dirty="0"/>
              <a:t>*</a:t>
            </a:r>
          </a:p>
          <a:p>
            <a:r>
              <a:rPr lang="en-US" dirty="0"/>
              <a:t>Facebook</a:t>
            </a:r>
          </a:p>
          <a:p>
            <a:pPr lvl="1"/>
            <a:r>
              <a:rPr lang="en-US" dirty="0"/>
              <a:t>Pages</a:t>
            </a:r>
          </a:p>
          <a:p>
            <a:pPr lvl="1"/>
            <a:r>
              <a:rPr lang="en-US" dirty="0">
                <a:hlinkClick r:id="rId2"/>
              </a:rPr>
              <a:t>Groups</a:t>
            </a:r>
            <a:endParaRPr lang="en-US" dirty="0"/>
          </a:p>
          <a:p>
            <a:pPr lvl="1"/>
            <a:r>
              <a:rPr lang="en-US" dirty="0"/>
              <a:t>https://</a:t>
            </a:r>
            <a:r>
              <a:rPr lang="en-US" dirty="0" err="1"/>
              <a:t>www.facebook.com</a:t>
            </a:r>
            <a:r>
              <a:rPr lang="en-US" dirty="0"/>
              <a:t>/groups/375980083030402</a:t>
            </a:r>
          </a:p>
        </p:txBody>
      </p:sp>
    </p:spTree>
    <p:extLst>
      <p:ext uri="{BB962C8B-B14F-4D97-AF65-F5344CB8AC3E}">
        <p14:creationId xmlns:p14="http://schemas.microsoft.com/office/powerpoint/2010/main" val="38436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b="1" dirty="0"/>
              <a:t>S</a:t>
            </a:r>
            <a:r>
              <a:rPr lang="en-US" sz="2000" dirty="0"/>
              <a:t>peaker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 dirty="0"/>
              <a:t>Who is the speaker?</a:t>
            </a:r>
          </a:p>
          <a:p>
            <a:pPr marL="1600200" lvl="2" indent="-457200">
              <a:buFont typeface="Arial"/>
              <a:buChar char="•"/>
            </a:pPr>
            <a:r>
              <a:rPr lang="en-US" sz="1800" dirty="0"/>
              <a:t>The voice that tells the story/speech</a:t>
            </a:r>
          </a:p>
          <a:p>
            <a:pPr marL="1600200" lvl="2" indent="-457200">
              <a:buFont typeface="Arial"/>
              <a:buChar char="•"/>
            </a:pPr>
            <a:r>
              <a:rPr lang="en-US" sz="1800" dirty="0"/>
              <a:t>The speaker(s) will establish the tone or mood of how the meeting proceeds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/>
              <a:t>O</a:t>
            </a:r>
            <a:r>
              <a:rPr lang="en-US" sz="2000" dirty="0"/>
              <a:t>ccasion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 dirty="0"/>
              <a:t>What is the occasion?</a:t>
            </a:r>
          </a:p>
          <a:p>
            <a:pPr marL="1600200" lvl="2" indent="-457200">
              <a:buFont typeface="Arial"/>
              <a:buChar char="•"/>
            </a:pPr>
            <a:r>
              <a:rPr lang="en-US" sz="1800" dirty="0"/>
              <a:t>The time and the place of the club meeting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/>
              <a:t>A</a:t>
            </a:r>
            <a:r>
              <a:rPr lang="en-US" sz="2000" dirty="0"/>
              <a:t>udience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 dirty="0"/>
              <a:t>Who is the audience?</a:t>
            </a:r>
          </a:p>
          <a:p>
            <a:pPr marL="1600200" lvl="2" indent="-457200">
              <a:buFont typeface="Arial"/>
              <a:buChar char="•"/>
            </a:pPr>
            <a:r>
              <a:rPr lang="en-US" sz="1800" dirty="0"/>
              <a:t>The members, guests, and any other attendees to whom the speaker is directing the speech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/>
              <a:t>P</a:t>
            </a:r>
            <a:r>
              <a:rPr lang="en-US" sz="2000" dirty="0"/>
              <a:t>urpose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 dirty="0"/>
              <a:t>What is the purpose?</a:t>
            </a:r>
          </a:p>
          <a:p>
            <a:pPr marL="1600200" lvl="2" indent="-457200">
              <a:buFont typeface="Arial"/>
              <a:buChar char="•"/>
            </a:pPr>
            <a:r>
              <a:rPr lang="en-US" sz="1800" dirty="0"/>
              <a:t>The reason behind the speech</a:t>
            </a:r>
          </a:p>
          <a:p>
            <a:pPr marL="1600200" lvl="2" indent="-457200">
              <a:buFont typeface="Arial"/>
              <a:buChar char="•"/>
            </a:pPr>
            <a:endParaRPr lang="en-US" sz="1800" dirty="0"/>
          </a:p>
          <a:p>
            <a:pPr marL="1200150" lvl="1" indent="-457200">
              <a:buFont typeface="Arial"/>
              <a:buChar char="•"/>
            </a:pPr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of the Story - S.O.A.P.</a:t>
            </a:r>
          </a:p>
        </p:txBody>
      </p:sp>
      <p:pic>
        <p:nvPicPr>
          <p:cNvPr id="4" name="Picture 3" descr="331-3318130_transparent-soaps-clip-art-banner-transparent-stock-bar-of-soap-clip-art.png.jpe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6" b="98393" l="10000" r="90000">
                        <a14:foregroundMark x1="21310" y1="85000" x2="21310" y2="85000"/>
                        <a14:foregroundMark x1="33810" y1="90893" x2="33810" y2="90893"/>
                        <a14:foregroundMark x1="19048" y1="66250" x2="19048" y2="66250"/>
                        <a14:backgroundMark x1="16071" y1="48571" x2="16071" y2="4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92" t="6183" r="9789"/>
          <a:stretch/>
        </p:blipFill>
        <p:spPr>
          <a:xfrm>
            <a:off x="6172200" y="2667000"/>
            <a:ext cx="2805589" cy="21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1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 </a:t>
            </a:r>
            <a:r>
              <a:rPr lang="mr-IN" dirty="0"/>
              <a:t>–</a:t>
            </a:r>
            <a:r>
              <a:rPr lang="en-US" dirty="0"/>
              <a:t> Your club via your VPM or VPPR</a:t>
            </a:r>
          </a:p>
          <a:p>
            <a:r>
              <a:rPr lang="en-US" dirty="0"/>
              <a:t>Occasion </a:t>
            </a:r>
            <a:r>
              <a:rPr lang="mr-IN" dirty="0"/>
              <a:t>–</a:t>
            </a:r>
            <a:r>
              <a:rPr lang="en-US" dirty="0"/>
              <a:t> Club Meeting or Open House or Special Event</a:t>
            </a:r>
          </a:p>
          <a:p>
            <a:r>
              <a:rPr lang="en-US" dirty="0"/>
              <a:t>Audience </a:t>
            </a:r>
            <a:r>
              <a:rPr lang="mr-IN" dirty="0"/>
              <a:t>–</a:t>
            </a:r>
            <a:r>
              <a:rPr lang="en-US" dirty="0"/>
              <a:t> varies based on which social media platform you use</a:t>
            </a:r>
          </a:p>
          <a:p>
            <a:r>
              <a:rPr lang="en-US" dirty="0"/>
              <a:t>Purpose - varies based on which social media platform you use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S.O.A.P.</a:t>
            </a:r>
          </a:p>
        </p:txBody>
      </p:sp>
    </p:spTree>
    <p:extLst>
      <p:ext uri="{BB962C8B-B14F-4D97-AF65-F5344CB8AC3E}">
        <p14:creationId xmlns:p14="http://schemas.microsoft.com/office/powerpoint/2010/main" val="219184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Twitter </a:t>
            </a:r>
            <a:r>
              <a:rPr lang="mr-IN" dirty="0"/>
              <a:t>–</a:t>
            </a:r>
            <a:r>
              <a:rPr lang="en-US" dirty="0"/>
              <a:t> tweets (short messages and updates)</a:t>
            </a:r>
          </a:p>
          <a:p>
            <a:r>
              <a:rPr lang="en-US" dirty="0" err="1"/>
              <a:t>Instagram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photos and videos</a:t>
            </a:r>
          </a:p>
          <a:p>
            <a:r>
              <a:rPr lang="en-US" dirty="0" err="1"/>
              <a:t>Snapchat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temporary photos and videos</a:t>
            </a:r>
          </a:p>
          <a:p>
            <a:r>
              <a:rPr lang="en-US" dirty="0" err="1"/>
              <a:t>TikTok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short videos to highlight club</a:t>
            </a:r>
          </a:p>
          <a:p>
            <a:r>
              <a:rPr lang="en-US" dirty="0"/>
              <a:t>LinkedIn </a:t>
            </a:r>
            <a:r>
              <a:rPr lang="mr-IN" dirty="0"/>
              <a:t>–</a:t>
            </a:r>
            <a:r>
              <a:rPr lang="en-US" dirty="0"/>
              <a:t> professional networking</a:t>
            </a:r>
          </a:p>
          <a:p>
            <a:r>
              <a:rPr lang="en-US" dirty="0" err="1"/>
              <a:t>Eventbrite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event registration and advertising</a:t>
            </a:r>
          </a:p>
          <a:p>
            <a:r>
              <a:rPr lang="en-US" dirty="0" err="1"/>
              <a:t>MeetUp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event registration and group</a:t>
            </a:r>
          </a:p>
          <a:p>
            <a:r>
              <a:rPr lang="en-US" dirty="0"/>
              <a:t>Facebook </a:t>
            </a:r>
            <a:r>
              <a:rPr lang="mr-IN" dirty="0"/>
              <a:t>–</a:t>
            </a:r>
            <a:r>
              <a:rPr lang="en-US" dirty="0"/>
              <a:t> group and announcements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S.O.A.P.</a:t>
            </a:r>
          </a:p>
        </p:txBody>
      </p:sp>
    </p:spTree>
    <p:extLst>
      <p:ext uri="{BB962C8B-B14F-4D97-AF65-F5344CB8AC3E}">
        <p14:creationId xmlns:p14="http://schemas.microsoft.com/office/powerpoint/2010/main" val="425724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1-16 at 7.31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388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5 E’s of Social Media</a:t>
            </a:r>
          </a:p>
        </p:txBody>
      </p:sp>
    </p:spTree>
    <p:extLst>
      <p:ext uri="{BB962C8B-B14F-4D97-AF65-F5344CB8AC3E}">
        <p14:creationId xmlns:p14="http://schemas.microsoft.com/office/powerpoint/2010/main" val="281539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Website Builder Platforms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1725858"/>
              </p:ext>
            </p:extLst>
          </p:nvPr>
        </p:nvGraphicFramePr>
        <p:xfrm>
          <a:off x="228600" y="12954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21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Teleconferencing Platforms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7603413"/>
              </p:ext>
            </p:extLst>
          </p:nvPr>
        </p:nvGraphicFramePr>
        <p:xfrm>
          <a:off x="685800" y="1371600"/>
          <a:ext cx="7467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925987"/>
      </p:ext>
    </p:extLst>
  </p:cSld>
  <p:clrMapOvr>
    <a:masterClrMapping/>
  </p:clrMapOvr>
</p:sld>
</file>

<file path=ppt/theme/theme1.xml><?xml version="1.0" encoding="utf-8"?>
<a:theme xmlns:a="http://schemas.openxmlformats.org/drawingml/2006/main" name="2011 Convention PowerPoint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992</Words>
  <Application>Microsoft Office PowerPoint</Application>
  <PresentationFormat>On-screen Show (4:3)</PresentationFormat>
  <Paragraphs>197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Bangla MN</vt:lpstr>
      <vt:lpstr>Calibri</vt:lpstr>
      <vt:lpstr>Lucida Grande</vt:lpstr>
      <vt:lpstr>Webdings</vt:lpstr>
      <vt:lpstr>Wingdings</vt:lpstr>
      <vt:lpstr>2011 Convention PowerPoint Template</vt:lpstr>
      <vt:lpstr>Jeanna Lee</vt:lpstr>
      <vt:lpstr>PowerPoint Presentation</vt:lpstr>
      <vt:lpstr>How to Promote and Publicize Your Club</vt:lpstr>
      <vt:lpstr>Theme of the Story - S.O.A.P.</vt:lpstr>
      <vt:lpstr>Applying S.O.A.P.</vt:lpstr>
      <vt:lpstr>Applying S.O.A.P.</vt:lpstr>
      <vt:lpstr>The 5 E’s of Social Media</vt:lpstr>
      <vt:lpstr>Free Website Builder Platforms</vt:lpstr>
      <vt:lpstr>Video Teleconferencing Platforms</vt:lpstr>
      <vt:lpstr>Video Teleconferencing Platforms</vt:lpstr>
      <vt:lpstr>Video Teleconferencing Platforms</vt:lpstr>
      <vt:lpstr>Newsletter and Email ListServ</vt:lpstr>
      <vt:lpstr>Podcast Hosting Sites</vt:lpstr>
      <vt:lpstr>How to make a podcast</vt:lpstr>
      <vt:lpstr>Event Registration and Promotion</vt:lpstr>
      <vt:lpstr>Event Registration and Promotion</vt:lpstr>
      <vt:lpstr>Photo and Video Sharing Websites</vt:lpstr>
      <vt:lpstr>Photo and Video Sharing Websites</vt:lpstr>
      <vt:lpstr>Design Websites</vt:lpstr>
      <vt:lpstr>Social Network Scheduler</vt:lpstr>
      <vt:lpstr>PowerPoint Presentation</vt:lpstr>
      <vt:lpstr>Brainstorm Session</vt:lpstr>
      <vt:lpstr>D27 Social Media Workshop Series</vt:lpstr>
      <vt:lpstr>Questions?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Jessica Marie Silhavy</cp:lastModifiedBy>
  <cp:revision>199</cp:revision>
  <cp:lastPrinted>2021-01-16T11:40:10Z</cp:lastPrinted>
  <dcterms:created xsi:type="dcterms:W3CDTF">2011-07-13T15:20:37Z</dcterms:created>
  <dcterms:modified xsi:type="dcterms:W3CDTF">2021-02-08T22:50:54Z</dcterms:modified>
</cp:coreProperties>
</file>